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5"/>
  </p:notesMasterIdLst>
  <p:sldIdLst>
    <p:sldId id="256" r:id="rId2"/>
    <p:sldId id="257" r:id="rId3"/>
    <p:sldId id="258" r:id="rId4"/>
    <p:sldId id="259" r:id="rId5"/>
    <p:sldId id="260" r:id="rId6"/>
    <p:sldId id="333" r:id="rId7"/>
    <p:sldId id="334" r:id="rId8"/>
    <p:sldId id="335" r:id="rId9"/>
    <p:sldId id="336" r:id="rId10"/>
    <p:sldId id="337" r:id="rId11"/>
    <p:sldId id="339" r:id="rId12"/>
    <p:sldId id="261" r:id="rId13"/>
    <p:sldId id="340" r:id="rId14"/>
    <p:sldId id="262" r:id="rId15"/>
    <p:sldId id="341" r:id="rId16"/>
    <p:sldId id="342" r:id="rId17"/>
    <p:sldId id="343" r:id="rId18"/>
    <p:sldId id="344" r:id="rId19"/>
    <p:sldId id="345" r:id="rId20"/>
    <p:sldId id="346" r:id="rId21"/>
    <p:sldId id="347" r:id="rId22"/>
    <p:sldId id="380" r:id="rId23"/>
    <p:sldId id="352" r:id="rId24"/>
    <p:sldId id="353" r:id="rId25"/>
    <p:sldId id="354" r:id="rId26"/>
    <p:sldId id="356" r:id="rId27"/>
    <p:sldId id="355" r:id="rId28"/>
    <p:sldId id="349" r:id="rId29"/>
    <p:sldId id="348" r:id="rId30"/>
    <p:sldId id="350" r:id="rId31"/>
    <p:sldId id="351" r:id="rId32"/>
    <p:sldId id="357" r:id="rId33"/>
    <p:sldId id="358" r:id="rId34"/>
    <p:sldId id="359" r:id="rId35"/>
    <p:sldId id="362" r:id="rId36"/>
    <p:sldId id="331" r:id="rId37"/>
    <p:sldId id="325" r:id="rId38"/>
    <p:sldId id="326" r:id="rId39"/>
    <p:sldId id="327" r:id="rId40"/>
    <p:sldId id="328" r:id="rId41"/>
    <p:sldId id="329" r:id="rId42"/>
    <p:sldId id="330" r:id="rId43"/>
    <p:sldId id="332" r:id="rId44"/>
  </p:sldIdLst>
  <p:sldSz cx="16256000" cy="9144000"/>
  <p:notesSz cx="6858000" cy="9144000"/>
  <p:embeddedFontLst>
    <p:embeddedFont>
      <p:font typeface="Calibri" panose="020F0502020204030204" pitchFamily="34" charset="0"/>
      <p:regular r:id="rId46"/>
      <p:bold r:id="rId47"/>
      <p:italic r:id="rId48"/>
      <p:boldItalic r:id="rId49"/>
    </p:embeddedFont>
    <p:embeddedFont>
      <p:font typeface="Noto Sans Symbols" panose="020B0604020202020204" charset="0"/>
      <p:regular r:id="rId50"/>
    </p:embeddedFont>
    <p:embeddedFont>
      <p:font typeface="Open Sans" panose="020B0604020202020204" charset="0"/>
      <p:regular r:id="rId51"/>
      <p:bold r:id="rId52"/>
      <p:italic r:id="rId53"/>
      <p:boldItalic r:id="rId54"/>
    </p:embeddedFont>
    <p:embeddedFont>
      <p:font typeface="Open Sans ExtraBold" panose="020B0906030804020204" pitchFamily="34" charset="0"/>
      <p:bold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XLfjpi5BsZCsqPkjC1VBrg==" hashData="qRlJCM8pkIeS3nBU1ggSHql8WPEM4VQXygcUiZ2Cmfyy1DIXr49pxsKlN5irPhdqCIaA8mweKxfY7XWmtJGhOQ=="/>
  <p:extLst>
    <p:ext uri="{EFAFB233-063F-42B5-8137-9DF3F51BA10A}">
      <p15:sldGuideLst xmlns:p15="http://schemas.microsoft.com/office/powerpoint/2012/main">
        <p15:guide id="1" orient="horz" pos="2904">
          <p15:clr>
            <a:srgbClr val="A4A3A4"/>
          </p15:clr>
        </p15:guide>
        <p15:guide id="2" pos="5192">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42" roundtripDataSignature="AMtx7mhHAAJhsMkdsnsKjOasxKHom0owp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tul Kumar Singh" initials="" lastIdx="2" clrIdx="0"/>
  <p:cmAuthor id="1" name="Atul Kumar Singh" initials="AKS" lastIdx="8" clrIdx="1">
    <p:extLst>
      <p:ext uri="{19B8F6BF-5375-455C-9EA6-DF929625EA0E}">
        <p15:presenceInfo xmlns:p15="http://schemas.microsoft.com/office/powerpoint/2012/main" userId="S-1-5-21-3229900463-265664438-3149261972-661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AAFE"/>
    <a:srgbClr val="162E5D"/>
    <a:srgbClr val="839788"/>
    <a:srgbClr val="009FB7"/>
    <a:srgbClr val="3DF9BA"/>
    <a:srgbClr val="FF8966"/>
    <a:srgbClr val="66FF66"/>
    <a:srgbClr val="25AB6B"/>
    <a:srgbClr val="AFDBFF"/>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810" y="84"/>
      </p:cViewPr>
      <p:guideLst>
        <p:guide orient="horz" pos="2904"/>
        <p:guide pos="519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146"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144"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6.fntdata"/><Relationship Id="rId142"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14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447" name="Google Shape;44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0" name="Google Shape;49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491" name="Google Shape;491;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extLst>
      <p:ext uri="{BB962C8B-B14F-4D97-AF65-F5344CB8AC3E}">
        <p14:creationId xmlns:p14="http://schemas.microsoft.com/office/powerpoint/2010/main" val="3002244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0" name="Google Shape;49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91" name="Google Shape;491;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extLst>
      <p:ext uri="{BB962C8B-B14F-4D97-AF65-F5344CB8AC3E}">
        <p14:creationId xmlns:p14="http://schemas.microsoft.com/office/powerpoint/2010/main" val="4987419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0" name="Google Shape;49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491" name="Google Shape;491;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3" name="Google Shape;47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br>
              <a:rPr lang="en-US"/>
            </a:br>
            <a:endParaRPr/>
          </a:p>
        </p:txBody>
      </p:sp>
      <p:sp>
        <p:nvSpPr>
          <p:cNvPr id="474" name="Google Shape;47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extLst>
      <p:ext uri="{BB962C8B-B14F-4D97-AF65-F5344CB8AC3E}">
        <p14:creationId xmlns:p14="http://schemas.microsoft.com/office/powerpoint/2010/main" val="2004247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508" name="Google Shape;508;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508" name="Google Shape;508;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extLst>
      <p:ext uri="{BB962C8B-B14F-4D97-AF65-F5344CB8AC3E}">
        <p14:creationId xmlns:p14="http://schemas.microsoft.com/office/powerpoint/2010/main" val="1030322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508" name="Google Shape;508;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extLst>
      <p:ext uri="{BB962C8B-B14F-4D97-AF65-F5344CB8AC3E}">
        <p14:creationId xmlns:p14="http://schemas.microsoft.com/office/powerpoint/2010/main" val="9045697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508" name="Google Shape;508;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extLst>
      <p:ext uri="{BB962C8B-B14F-4D97-AF65-F5344CB8AC3E}">
        <p14:creationId xmlns:p14="http://schemas.microsoft.com/office/powerpoint/2010/main" val="25917728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508" name="Google Shape;508;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extLst>
      <p:ext uri="{BB962C8B-B14F-4D97-AF65-F5344CB8AC3E}">
        <p14:creationId xmlns:p14="http://schemas.microsoft.com/office/powerpoint/2010/main" val="1586549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508" name="Google Shape;508;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extLst>
      <p:ext uri="{BB962C8B-B14F-4D97-AF65-F5344CB8AC3E}">
        <p14:creationId xmlns:p14="http://schemas.microsoft.com/office/powerpoint/2010/main" val="3117376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2" name="Google Shape;45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br>
              <a:rPr lang="en-US" dirty="0"/>
            </a:br>
            <a:endParaRPr b="1" dirty="0"/>
          </a:p>
        </p:txBody>
      </p:sp>
      <p:sp>
        <p:nvSpPr>
          <p:cNvPr id="453" name="Google Shape;45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508" name="Google Shape;508;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extLst>
      <p:ext uri="{BB962C8B-B14F-4D97-AF65-F5344CB8AC3E}">
        <p14:creationId xmlns:p14="http://schemas.microsoft.com/office/powerpoint/2010/main" val="17569614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508" name="Google Shape;508;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extLst>
      <p:ext uri="{BB962C8B-B14F-4D97-AF65-F5344CB8AC3E}">
        <p14:creationId xmlns:p14="http://schemas.microsoft.com/office/powerpoint/2010/main" val="1616836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3" name="Google Shape;47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br>
              <a:rPr lang="en-US"/>
            </a:br>
            <a:endParaRPr/>
          </a:p>
        </p:txBody>
      </p:sp>
      <p:sp>
        <p:nvSpPr>
          <p:cNvPr id="474" name="Google Shape;47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extLst>
      <p:ext uri="{BB962C8B-B14F-4D97-AF65-F5344CB8AC3E}">
        <p14:creationId xmlns:p14="http://schemas.microsoft.com/office/powerpoint/2010/main" val="40103326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508" name="Google Shape;508;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extLst>
      <p:ext uri="{BB962C8B-B14F-4D97-AF65-F5344CB8AC3E}">
        <p14:creationId xmlns:p14="http://schemas.microsoft.com/office/powerpoint/2010/main" val="3839187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508" name="Google Shape;508;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extLst>
      <p:ext uri="{BB962C8B-B14F-4D97-AF65-F5344CB8AC3E}">
        <p14:creationId xmlns:p14="http://schemas.microsoft.com/office/powerpoint/2010/main" val="29448794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508" name="Google Shape;508;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extLst>
      <p:ext uri="{BB962C8B-B14F-4D97-AF65-F5344CB8AC3E}">
        <p14:creationId xmlns:p14="http://schemas.microsoft.com/office/powerpoint/2010/main" val="2481894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508" name="Google Shape;508;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27</a:t>
            </a:fld>
            <a:endParaRPr/>
          </a:p>
        </p:txBody>
      </p:sp>
    </p:spTree>
    <p:extLst>
      <p:ext uri="{BB962C8B-B14F-4D97-AF65-F5344CB8AC3E}">
        <p14:creationId xmlns:p14="http://schemas.microsoft.com/office/powerpoint/2010/main" val="15738293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508" name="Google Shape;508;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29</a:t>
            </a:fld>
            <a:endParaRPr dirty="0"/>
          </a:p>
        </p:txBody>
      </p:sp>
    </p:spTree>
    <p:extLst>
      <p:ext uri="{BB962C8B-B14F-4D97-AF65-F5344CB8AC3E}">
        <p14:creationId xmlns:p14="http://schemas.microsoft.com/office/powerpoint/2010/main" val="20938093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508" name="Google Shape;508;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30</a:t>
            </a:fld>
            <a:endParaRPr dirty="0"/>
          </a:p>
        </p:txBody>
      </p:sp>
    </p:spTree>
    <p:extLst>
      <p:ext uri="{BB962C8B-B14F-4D97-AF65-F5344CB8AC3E}">
        <p14:creationId xmlns:p14="http://schemas.microsoft.com/office/powerpoint/2010/main" val="22401311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508" name="Google Shape;508;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31</a:t>
            </a:fld>
            <a:endParaRPr dirty="0"/>
          </a:p>
        </p:txBody>
      </p:sp>
    </p:spTree>
    <p:extLst>
      <p:ext uri="{BB962C8B-B14F-4D97-AF65-F5344CB8AC3E}">
        <p14:creationId xmlns:p14="http://schemas.microsoft.com/office/powerpoint/2010/main" val="3607200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3:notes"/>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
        <p:nvSpPr>
          <p:cNvPr id="458" name="Google Shape;45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508" name="Google Shape;508;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33</a:t>
            </a:fld>
            <a:endParaRPr dirty="0"/>
          </a:p>
        </p:txBody>
      </p:sp>
    </p:spTree>
    <p:extLst>
      <p:ext uri="{BB962C8B-B14F-4D97-AF65-F5344CB8AC3E}">
        <p14:creationId xmlns:p14="http://schemas.microsoft.com/office/powerpoint/2010/main" val="13614352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508" name="Google Shape;508;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34</a:t>
            </a:fld>
            <a:endParaRPr/>
          </a:p>
        </p:txBody>
      </p:sp>
    </p:spTree>
    <p:extLst>
      <p:ext uri="{BB962C8B-B14F-4D97-AF65-F5344CB8AC3E}">
        <p14:creationId xmlns:p14="http://schemas.microsoft.com/office/powerpoint/2010/main" val="17182402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508" name="Google Shape;508;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35</a:t>
            </a:fld>
            <a:endParaRPr/>
          </a:p>
        </p:txBody>
      </p:sp>
    </p:spTree>
    <p:extLst>
      <p:ext uri="{BB962C8B-B14F-4D97-AF65-F5344CB8AC3E}">
        <p14:creationId xmlns:p14="http://schemas.microsoft.com/office/powerpoint/2010/main" val="41194086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1"/>
        <p:cNvGrpSpPr/>
        <p:nvPr/>
      </p:nvGrpSpPr>
      <p:grpSpPr>
        <a:xfrm>
          <a:off x="0" y="0"/>
          <a:ext cx="0" cy="0"/>
          <a:chOff x="0" y="0"/>
          <a:chExt cx="0" cy="0"/>
        </a:xfrm>
      </p:grpSpPr>
      <p:sp>
        <p:nvSpPr>
          <p:cNvPr id="1782" name="Google Shape;1782;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783" name="Google Shape;1783;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787" name="Google Shape;1787;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7" name="Google Shape;1797;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798" name="Google Shape;1798;p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39</a:t>
            </a:fld>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8"/>
        <p:cNvGrpSpPr/>
        <p:nvPr/>
      </p:nvGrpSpPr>
      <p:grpSpPr>
        <a:xfrm>
          <a:off x="0" y="0"/>
          <a:ext cx="0" cy="0"/>
          <a:chOff x="0" y="0"/>
          <a:chExt cx="0" cy="0"/>
        </a:xfrm>
      </p:grpSpPr>
      <p:sp>
        <p:nvSpPr>
          <p:cNvPr id="1809" name="Google Shape;1809;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10" name="Google Shape;1810;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8"/>
        <p:cNvGrpSpPr/>
        <p:nvPr/>
      </p:nvGrpSpPr>
      <p:grpSpPr>
        <a:xfrm>
          <a:off x="0" y="0"/>
          <a:ext cx="0" cy="0"/>
          <a:chOff x="0" y="0"/>
          <a:chExt cx="0" cy="0"/>
        </a:xfrm>
      </p:grpSpPr>
      <p:sp>
        <p:nvSpPr>
          <p:cNvPr id="1819" name="Google Shape;1819;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0" name="Google Shape;1820;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21" name="Google Shape;1821;p7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41</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3" name="Google Shape;1833;p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34" name="Google Shape;1834;p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42</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3" name="Google Shape;47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br>
              <a:rPr lang="en-US" dirty="0"/>
            </a:br>
            <a:endParaRPr dirty="0"/>
          </a:p>
        </p:txBody>
      </p:sp>
      <p:sp>
        <p:nvSpPr>
          <p:cNvPr id="474" name="Google Shape;47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extLst>
      <p:ext uri="{BB962C8B-B14F-4D97-AF65-F5344CB8AC3E}">
        <p14:creationId xmlns:p14="http://schemas.microsoft.com/office/powerpoint/2010/main" val="2232378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1" name="Google Shape;1371;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372" name="Google Shape;1372;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extLst>
      <p:ext uri="{BB962C8B-B14F-4D97-AF65-F5344CB8AC3E}">
        <p14:creationId xmlns:p14="http://schemas.microsoft.com/office/powerpoint/2010/main" val="1365619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6" name="Google Shape;1386;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387" name="Google Shape;1387;p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extLst>
      <p:ext uri="{BB962C8B-B14F-4D97-AF65-F5344CB8AC3E}">
        <p14:creationId xmlns:p14="http://schemas.microsoft.com/office/powerpoint/2010/main" val="2624650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1" name="Google Shape;1401;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402" name="Google Shape;1402;p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extLst>
      <p:ext uri="{BB962C8B-B14F-4D97-AF65-F5344CB8AC3E}">
        <p14:creationId xmlns:p14="http://schemas.microsoft.com/office/powerpoint/2010/main" val="10070668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15"/>
        <p:cNvGrpSpPr/>
        <p:nvPr/>
      </p:nvGrpSpPr>
      <p:grpSpPr>
        <a:xfrm>
          <a:off x="0" y="0"/>
          <a:ext cx="0" cy="0"/>
          <a:chOff x="0" y="0"/>
          <a:chExt cx="0" cy="0"/>
        </a:xfrm>
      </p:grpSpPr>
      <p:pic>
        <p:nvPicPr>
          <p:cNvPr id="16" name="Google Shape;16;p77"/>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7" name="Google Shape;17;p77"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8" name="Google Shape;18;p77"/>
          <p:cNvSpPr txBox="1">
            <a:spLocks noGrp="1"/>
          </p:cNvSpPr>
          <p:nvPr>
            <p:ph type="body" idx="1"/>
          </p:nvPr>
        </p:nvSpPr>
        <p:spPr>
          <a:xfrm>
            <a:off x="8724737" y="4114800"/>
            <a:ext cx="6960049" cy="9144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1333"/>
              </a:spcBef>
              <a:spcAft>
                <a:spcPts val="0"/>
              </a:spcAft>
              <a:buClr>
                <a:schemeClr val="lt1"/>
              </a:buClr>
              <a:buSzPts val="2800"/>
              <a:buNone/>
              <a:defRPr sz="2800" b="1">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95"/>
        <p:cNvGrpSpPr/>
        <p:nvPr/>
      </p:nvGrpSpPr>
      <p:grpSpPr>
        <a:xfrm>
          <a:off x="0" y="0"/>
          <a:ext cx="0" cy="0"/>
          <a:chOff x="0" y="0"/>
          <a:chExt cx="0" cy="0"/>
        </a:xfrm>
      </p:grpSpPr>
      <p:pic>
        <p:nvPicPr>
          <p:cNvPr id="96" name="Google Shape;96;p88"/>
          <p:cNvPicPr preferRelativeResize="0"/>
          <p:nvPr/>
        </p:nvPicPr>
        <p:blipFill rotWithShape="1">
          <a:blip r:embed="rId2">
            <a:alphaModFix/>
          </a:blip>
          <a:srcRect/>
          <a:stretch/>
        </p:blipFill>
        <p:spPr>
          <a:xfrm>
            <a:off x="0" y="0"/>
            <a:ext cx="16256000" cy="9143999"/>
          </a:xfrm>
          <a:prstGeom prst="rect">
            <a:avLst/>
          </a:prstGeom>
          <a:noFill/>
          <a:ln>
            <a:noFill/>
          </a:ln>
        </p:spPr>
      </p:pic>
      <p:pic>
        <p:nvPicPr>
          <p:cNvPr id="97" name="Google Shape;97;p88"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98" name="Google Shape;98;p88"/>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99" name="Google Shape;99;p88"/>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0" name="Google Shape;100;p88"/>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chemeClr val="lt1"/>
              </a:buClr>
              <a:buSzPts val="2200"/>
              <a:buNone/>
              <a:defRPr sz="2200">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1"/>
        <p:cNvGrpSpPr/>
        <p:nvPr/>
      </p:nvGrpSpPr>
      <p:grpSpPr>
        <a:xfrm>
          <a:off x="0" y="0"/>
          <a:ext cx="0" cy="0"/>
          <a:chOff x="0" y="0"/>
          <a:chExt cx="0" cy="0"/>
        </a:xfrm>
      </p:grpSpPr>
      <p:sp>
        <p:nvSpPr>
          <p:cNvPr id="102" name="Google Shape;102;p89"/>
          <p:cNvSpPr txBox="1">
            <a:spLocks noGrp="1"/>
          </p:cNvSpPr>
          <p:nvPr>
            <p:ph type="ctrTitle"/>
          </p:nvPr>
        </p:nvSpPr>
        <p:spPr>
          <a:xfrm>
            <a:off x="2032000" y="1496484"/>
            <a:ext cx="12192000" cy="3183467"/>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8000"/>
              <a:buFont typeface="Calibri"/>
              <a:buNone/>
              <a:defRPr sz="8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89"/>
          <p:cNvSpPr txBox="1">
            <a:spLocks noGrp="1"/>
          </p:cNvSpPr>
          <p:nvPr>
            <p:ph type="subTitle" idx="1"/>
          </p:nvPr>
        </p:nvSpPr>
        <p:spPr>
          <a:xfrm>
            <a:off x="2032000" y="4802717"/>
            <a:ext cx="12192000" cy="220768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333"/>
              </a:spcBef>
              <a:spcAft>
                <a:spcPts val="0"/>
              </a:spcAft>
              <a:buClr>
                <a:schemeClr val="dk1"/>
              </a:buClr>
              <a:buSzPts val="3200"/>
              <a:buNone/>
              <a:defRPr sz="3200"/>
            </a:lvl1pPr>
            <a:lvl2pPr lvl="1" algn="ctr">
              <a:lnSpc>
                <a:spcPct val="90000"/>
              </a:lnSpc>
              <a:spcBef>
                <a:spcPts val="667"/>
              </a:spcBef>
              <a:spcAft>
                <a:spcPts val="0"/>
              </a:spcAft>
              <a:buClr>
                <a:schemeClr val="dk1"/>
              </a:buClr>
              <a:buSzPts val="2667"/>
              <a:buNone/>
              <a:defRPr sz="2667"/>
            </a:lvl2pPr>
            <a:lvl3pPr lvl="2" algn="ctr">
              <a:lnSpc>
                <a:spcPct val="90000"/>
              </a:lnSpc>
              <a:spcBef>
                <a:spcPts val="667"/>
              </a:spcBef>
              <a:spcAft>
                <a:spcPts val="0"/>
              </a:spcAft>
              <a:buClr>
                <a:schemeClr val="dk1"/>
              </a:buClr>
              <a:buSzPts val="2400"/>
              <a:buNone/>
              <a:defRPr sz="2400"/>
            </a:lvl3pPr>
            <a:lvl4pPr lvl="3" algn="ctr">
              <a:lnSpc>
                <a:spcPct val="90000"/>
              </a:lnSpc>
              <a:spcBef>
                <a:spcPts val="667"/>
              </a:spcBef>
              <a:spcAft>
                <a:spcPts val="0"/>
              </a:spcAft>
              <a:buClr>
                <a:schemeClr val="dk1"/>
              </a:buClr>
              <a:buSzPts val="2133"/>
              <a:buNone/>
              <a:defRPr sz="2133"/>
            </a:lvl4pPr>
            <a:lvl5pPr lvl="4" algn="ctr">
              <a:lnSpc>
                <a:spcPct val="90000"/>
              </a:lnSpc>
              <a:spcBef>
                <a:spcPts val="667"/>
              </a:spcBef>
              <a:spcAft>
                <a:spcPts val="0"/>
              </a:spcAft>
              <a:buClr>
                <a:schemeClr val="dk1"/>
              </a:buClr>
              <a:buSzPts val="2133"/>
              <a:buNone/>
              <a:defRPr sz="2133"/>
            </a:lvl5pPr>
            <a:lvl6pPr lvl="5" algn="ctr">
              <a:lnSpc>
                <a:spcPct val="90000"/>
              </a:lnSpc>
              <a:spcBef>
                <a:spcPts val="667"/>
              </a:spcBef>
              <a:spcAft>
                <a:spcPts val="0"/>
              </a:spcAft>
              <a:buClr>
                <a:schemeClr val="dk1"/>
              </a:buClr>
              <a:buSzPts val="2133"/>
              <a:buNone/>
              <a:defRPr sz="2133"/>
            </a:lvl6pPr>
            <a:lvl7pPr lvl="6" algn="ctr">
              <a:lnSpc>
                <a:spcPct val="90000"/>
              </a:lnSpc>
              <a:spcBef>
                <a:spcPts val="667"/>
              </a:spcBef>
              <a:spcAft>
                <a:spcPts val="0"/>
              </a:spcAft>
              <a:buClr>
                <a:schemeClr val="dk1"/>
              </a:buClr>
              <a:buSzPts val="2133"/>
              <a:buNone/>
              <a:defRPr sz="2133"/>
            </a:lvl7pPr>
            <a:lvl8pPr lvl="7" algn="ctr">
              <a:lnSpc>
                <a:spcPct val="90000"/>
              </a:lnSpc>
              <a:spcBef>
                <a:spcPts val="667"/>
              </a:spcBef>
              <a:spcAft>
                <a:spcPts val="0"/>
              </a:spcAft>
              <a:buClr>
                <a:schemeClr val="dk1"/>
              </a:buClr>
              <a:buSzPts val="2133"/>
              <a:buNone/>
              <a:defRPr sz="2133"/>
            </a:lvl8pPr>
            <a:lvl9pPr lvl="8" algn="ctr">
              <a:lnSpc>
                <a:spcPct val="90000"/>
              </a:lnSpc>
              <a:spcBef>
                <a:spcPts val="667"/>
              </a:spcBef>
              <a:spcAft>
                <a:spcPts val="0"/>
              </a:spcAft>
              <a:buClr>
                <a:schemeClr val="dk1"/>
              </a:buClr>
              <a:buSzPts val="2133"/>
              <a:buNone/>
              <a:defRPr sz="2133"/>
            </a:lvl9pPr>
          </a:lstStyle>
          <a:p>
            <a:endParaRPr/>
          </a:p>
        </p:txBody>
      </p:sp>
      <p:sp>
        <p:nvSpPr>
          <p:cNvPr id="104" name="Google Shape;104;p89"/>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89"/>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89"/>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7"/>
        <p:cNvGrpSpPr/>
        <p:nvPr/>
      </p:nvGrpSpPr>
      <p:grpSpPr>
        <a:xfrm>
          <a:off x="0" y="0"/>
          <a:ext cx="0" cy="0"/>
          <a:chOff x="0" y="0"/>
          <a:chExt cx="0" cy="0"/>
        </a:xfrm>
      </p:grpSpPr>
      <p:sp>
        <p:nvSpPr>
          <p:cNvPr id="108" name="Google Shape;108;p90"/>
          <p:cNvSpPr txBox="1">
            <a:spLocks noGrp="1"/>
          </p:cNvSpPr>
          <p:nvPr>
            <p:ph type="title"/>
          </p:nvPr>
        </p:nvSpPr>
        <p:spPr>
          <a:xfrm>
            <a:off x="1117600" y="486834"/>
            <a:ext cx="14020801" cy="176741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90"/>
          <p:cNvSpPr txBox="1">
            <a:spLocks noGrp="1"/>
          </p:cNvSpPr>
          <p:nvPr>
            <p:ph type="body" idx="1"/>
          </p:nvPr>
        </p:nvSpPr>
        <p:spPr>
          <a:xfrm>
            <a:off x="1117600" y="2434167"/>
            <a:ext cx="14020801" cy="580178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10" name="Google Shape;110;p90"/>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90"/>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90"/>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3"/>
        <p:cNvGrpSpPr/>
        <p:nvPr/>
      </p:nvGrpSpPr>
      <p:grpSpPr>
        <a:xfrm>
          <a:off x="0" y="0"/>
          <a:ext cx="0" cy="0"/>
          <a:chOff x="0" y="0"/>
          <a:chExt cx="0" cy="0"/>
        </a:xfrm>
      </p:grpSpPr>
      <p:sp>
        <p:nvSpPr>
          <p:cNvPr id="114" name="Google Shape;114;p91"/>
          <p:cNvSpPr txBox="1">
            <a:spLocks noGrp="1"/>
          </p:cNvSpPr>
          <p:nvPr>
            <p:ph type="title"/>
          </p:nvPr>
        </p:nvSpPr>
        <p:spPr>
          <a:xfrm>
            <a:off x="1109133" y="2279652"/>
            <a:ext cx="14020801" cy="380364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8000"/>
              <a:buFont typeface="Calibri"/>
              <a:buNone/>
              <a:defRPr sz="8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91"/>
          <p:cNvSpPr txBox="1">
            <a:spLocks noGrp="1"/>
          </p:cNvSpPr>
          <p:nvPr>
            <p:ph type="body" idx="1"/>
          </p:nvPr>
        </p:nvSpPr>
        <p:spPr>
          <a:xfrm>
            <a:off x="1109133" y="6119285"/>
            <a:ext cx="14020801" cy="200024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33"/>
              </a:spcBef>
              <a:spcAft>
                <a:spcPts val="0"/>
              </a:spcAft>
              <a:buClr>
                <a:srgbClr val="888888"/>
              </a:buClr>
              <a:buSzPts val="3200"/>
              <a:buNone/>
              <a:defRPr sz="3200">
                <a:solidFill>
                  <a:srgbClr val="888888"/>
                </a:solidFill>
              </a:defRPr>
            </a:lvl1pPr>
            <a:lvl2pPr marL="914400" lvl="1" indent="-228600" algn="l">
              <a:lnSpc>
                <a:spcPct val="90000"/>
              </a:lnSpc>
              <a:spcBef>
                <a:spcPts val="667"/>
              </a:spcBef>
              <a:spcAft>
                <a:spcPts val="0"/>
              </a:spcAft>
              <a:buClr>
                <a:srgbClr val="888888"/>
              </a:buClr>
              <a:buSzPts val="2667"/>
              <a:buNone/>
              <a:defRPr sz="2667">
                <a:solidFill>
                  <a:srgbClr val="888888"/>
                </a:solidFill>
              </a:defRPr>
            </a:lvl2pPr>
            <a:lvl3pPr marL="1371600" lvl="2" indent="-228600" algn="l">
              <a:lnSpc>
                <a:spcPct val="90000"/>
              </a:lnSpc>
              <a:spcBef>
                <a:spcPts val="667"/>
              </a:spcBef>
              <a:spcAft>
                <a:spcPts val="0"/>
              </a:spcAft>
              <a:buClr>
                <a:srgbClr val="888888"/>
              </a:buClr>
              <a:buSzPts val="2400"/>
              <a:buNone/>
              <a:defRPr sz="2400">
                <a:solidFill>
                  <a:srgbClr val="888888"/>
                </a:solidFill>
              </a:defRPr>
            </a:lvl3pPr>
            <a:lvl4pPr marL="1828800" lvl="3" indent="-228600" algn="l">
              <a:lnSpc>
                <a:spcPct val="90000"/>
              </a:lnSpc>
              <a:spcBef>
                <a:spcPts val="667"/>
              </a:spcBef>
              <a:spcAft>
                <a:spcPts val="0"/>
              </a:spcAft>
              <a:buClr>
                <a:srgbClr val="888888"/>
              </a:buClr>
              <a:buSzPts val="2133"/>
              <a:buNone/>
              <a:defRPr sz="2133">
                <a:solidFill>
                  <a:srgbClr val="888888"/>
                </a:solidFill>
              </a:defRPr>
            </a:lvl4pPr>
            <a:lvl5pPr marL="2286000" lvl="4" indent="-228600" algn="l">
              <a:lnSpc>
                <a:spcPct val="90000"/>
              </a:lnSpc>
              <a:spcBef>
                <a:spcPts val="667"/>
              </a:spcBef>
              <a:spcAft>
                <a:spcPts val="0"/>
              </a:spcAft>
              <a:buClr>
                <a:srgbClr val="888888"/>
              </a:buClr>
              <a:buSzPts val="2133"/>
              <a:buNone/>
              <a:defRPr sz="2133">
                <a:solidFill>
                  <a:srgbClr val="888888"/>
                </a:solidFill>
              </a:defRPr>
            </a:lvl5pPr>
            <a:lvl6pPr marL="2743200" lvl="5" indent="-228600" algn="l">
              <a:lnSpc>
                <a:spcPct val="90000"/>
              </a:lnSpc>
              <a:spcBef>
                <a:spcPts val="667"/>
              </a:spcBef>
              <a:spcAft>
                <a:spcPts val="0"/>
              </a:spcAft>
              <a:buClr>
                <a:srgbClr val="888888"/>
              </a:buClr>
              <a:buSzPts val="2133"/>
              <a:buNone/>
              <a:defRPr sz="2133">
                <a:solidFill>
                  <a:srgbClr val="888888"/>
                </a:solidFill>
              </a:defRPr>
            </a:lvl6pPr>
            <a:lvl7pPr marL="3200400" lvl="6" indent="-228600" algn="l">
              <a:lnSpc>
                <a:spcPct val="90000"/>
              </a:lnSpc>
              <a:spcBef>
                <a:spcPts val="667"/>
              </a:spcBef>
              <a:spcAft>
                <a:spcPts val="0"/>
              </a:spcAft>
              <a:buClr>
                <a:srgbClr val="888888"/>
              </a:buClr>
              <a:buSzPts val="2133"/>
              <a:buNone/>
              <a:defRPr sz="2133">
                <a:solidFill>
                  <a:srgbClr val="888888"/>
                </a:solidFill>
              </a:defRPr>
            </a:lvl7pPr>
            <a:lvl8pPr marL="3657600" lvl="7" indent="-228600" algn="l">
              <a:lnSpc>
                <a:spcPct val="90000"/>
              </a:lnSpc>
              <a:spcBef>
                <a:spcPts val="667"/>
              </a:spcBef>
              <a:spcAft>
                <a:spcPts val="0"/>
              </a:spcAft>
              <a:buClr>
                <a:srgbClr val="888888"/>
              </a:buClr>
              <a:buSzPts val="2133"/>
              <a:buNone/>
              <a:defRPr sz="2133">
                <a:solidFill>
                  <a:srgbClr val="888888"/>
                </a:solidFill>
              </a:defRPr>
            </a:lvl8pPr>
            <a:lvl9pPr marL="4114800" lvl="8" indent="-228600" algn="l">
              <a:lnSpc>
                <a:spcPct val="90000"/>
              </a:lnSpc>
              <a:spcBef>
                <a:spcPts val="667"/>
              </a:spcBef>
              <a:spcAft>
                <a:spcPts val="0"/>
              </a:spcAft>
              <a:buClr>
                <a:srgbClr val="888888"/>
              </a:buClr>
              <a:buSzPts val="2133"/>
              <a:buNone/>
              <a:defRPr sz="2133">
                <a:solidFill>
                  <a:srgbClr val="888888"/>
                </a:solidFill>
              </a:defRPr>
            </a:lvl9pPr>
          </a:lstStyle>
          <a:p>
            <a:endParaRPr/>
          </a:p>
        </p:txBody>
      </p:sp>
      <p:sp>
        <p:nvSpPr>
          <p:cNvPr id="116" name="Google Shape;116;p91"/>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91"/>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91"/>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9"/>
        <p:cNvGrpSpPr/>
        <p:nvPr/>
      </p:nvGrpSpPr>
      <p:grpSpPr>
        <a:xfrm>
          <a:off x="0" y="0"/>
          <a:ext cx="0" cy="0"/>
          <a:chOff x="0" y="0"/>
          <a:chExt cx="0" cy="0"/>
        </a:xfrm>
      </p:grpSpPr>
      <p:sp>
        <p:nvSpPr>
          <p:cNvPr id="120" name="Google Shape;120;p92"/>
          <p:cNvSpPr txBox="1">
            <a:spLocks noGrp="1"/>
          </p:cNvSpPr>
          <p:nvPr>
            <p:ph type="title"/>
          </p:nvPr>
        </p:nvSpPr>
        <p:spPr>
          <a:xfrm>
            <a:off x="1117600" y="486834"/>
            <a:ext cx="14020801" cy="176741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92"/>
          <p:cNvSpPr txBox="1">
            <a:spLocks noGrp="1"/>
          </p:cNvSpPr>
          <p:nvPr>
            <p:ph type="body" idx="1"/>
          </p:nvPr>
        </p:nvSpPr>
        <p:spPr>
          <a:xfrm>
            <a:off x="1117600" y="2434167"/>
            <a:ext cx="6908800" cy="580178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22" name="Google Shape;122;p92"/>
          <p:cNvSpPr txBox="1">
            <a:spLocks noGrp="1"/>
          </p:cNvSpPr>
          <p:nvPr>
            <p:ph type="body" idx="2"/>
          </p:nvPr>
        </p:nvSpPr>
        <p:spPr>
          <a:xfrm>
            <a:off x="8229600" y="2434167"/>
            <a:ext cx="6908800" cy="580178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23" name="Google Shape;123;p92"/>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92"/>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92"/>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6"/>
        <p:cNvGrpSpPr/>
        <p:nvPr/>
      </p:nvGrpSpPr>
      <p:grpSpPr>
        <a:xfrm>
          <a:off x="0" y="0"/>
          <a:ext cx="0" cy="0"/>
          <a:chOff x="0" y="0"/>
          <a:chExt cx="0" cy="0"/>
        </a:xfrm>
      </p:grpSpPr>
      <p:sp>
        <p:nvSpPr>
          <p:cNvPr id="127" name="Google Shape;127;p93"/>
          <p:cNvSpPr txBox="1">
            <a:spLocks noGrp="1"/>
          </p:cNvSpPr>
          <p:nvPr>
            <p:ph type="title"/>
          </p:nvPr>
        </p:nvSpPr>
        <p:spPr>
          <a:xfrm>
            <a:off x="1119717" y="486834"/>
            <a:ext cx="14020801" cy="176741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93"/>
          <p:cNvSpPr txBox="1">
            <a:spLocks noGrp="1"/>
          </p:cNvSpPr>
          <p:nvPr>
            <p:ph type="body" idx="1"/>
          </p:nvPr>
        </p:nvSpPr>
        <p:spPr>
          <a:xfrm>
            <a:off x="1119718" y="2241551"/>
            <a:ext cx="6877049" cy="1098549"/>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333"/>
              </a:spcBef>
              <a:spcAft>
                <a:spcPts val="0"/>
              </a:spcAft>
              <a:buClr>
                <a:schemeClr val="dk1"/>
              </a:buClr>
              <a:buSzPts val="3200"/>
              <a:buNone/>
              <a:defRPr sz="3200" b="1"/>
            </a:lvl1pPr>
            <a:lvl2pPr marL="914400" lvl="1" indent="-228600" algn="l">
              <a:lnSpc>
                <a:spcPct val="90000"/>
              </a:lnSpc>
              <a:spcBef>
                <a:spcPts val="667"/>
              </a:spcBef>
              <a:spcAft>
                <a:spcPts val="0"/>
              </a:spcAft>
              <a:buClr>
                <a:schemeClr val="dk1"/>
              </a:buClr>
              <a:buSzPts val="2667"/>
              <a:buNone/>
              <a:defRPr sz="2667" b="1"/>
            </a:lvl2pPr>
            <a:lvl3pPr marL="1371600" lvl="2" indent="-228600" algn="l">
              <a:lnSpc>
                <a:spcPct val="90000"/>
              </a:lnSpc>
              <a:spcBef>
                <a:spcPts val="667"/>
              </a:spcBef>
              <a:spcAft>
                <a:spcPts val="0"/>
              </a:spcAft>
              <a:buClr>
                <a:schemeClr val="dk1"/>
              </a:buClr>
              <a:buSzPts val="2400"/>
              <a:buNone/>
              <a:defRPr sz="2400" b="1"/>
            </a:lvl3pPr>
            <a:lvl4pPr marL="1828800" lvl="3" indent="-228600" algn="l">
              <a:lnSpc>
                <a:spcPct val="90000"/>
              </a:lnSpc>
              <a:spcBef>
                <a:spcPts val="667"/>
              </a:spcBef>
              <a:spcAft>
                <a:spcPts val="0"/>
              </a:spcAft>
              <a:buClr>
                <a:schemeClr val="dk1"/>
              </a:buClr>
              <a:buSzPts val="2133"/>
              <a:buNone/>
              <a:defRPr sz="2133" b="1"/>
            </a:lvl4pPr>
            <a:lvl5pPr marL="2286000" lvl="4" indent="-228600" algn="l">
              <a:lnSpc>
                <a:spcPct val="90000"/>
              </a:lnSpc>
              <a:spcBef>
                <a:spcPts val="667"/>
              </a:spcBef>
              <a:spcAft>
                <a:spcPts val="0"/>
              </a:spcAft>
              <a:buClr>
                <a:schemeClr val="dk1"/>
              </a:buClr>
              <a:buSzPts val="2133"/>
              <a:buNone/>
              <a:defRPr sz="2133" b="1"/>
            </a:lvl5pPr>
            <a:lvl6pPr marL="2743200" lvl="5" indent="-228600" algn="l">
              <a:lnSpc>
                <a:spcPct val="90000"/>
              </a:lnSpc>
              <a:spcBef>
                <a:spcPts val="667"/>
              </a:spcBef>
              <a:spcAft>
                <a:spcPts val="0"/>
              </a:spcAft>
              <a:buClr>
                <a:schemeClr val="dk1"/>
              </a:buClr>
              <a:buSzPts val="2133"/>
              <a:buNone/>
              <a:defRPr sz="2133" b="1"/>
            </a:lvl6pPr>
            <a:lvl7pPr marL="3200400" lvl="6" indent="-228600" algn="l">
              <a:lnSpc>
                <a:spcPct val="90000"/>
              </a:lnSpc>
              <a:spcBef>
                <a:spcPts val="667"/>
              </a:spcBef>
              <a:spcAft>
                <a:spcPts val="0"/>
              </a:spcAft>
              <a:buClr>
                <a:schemeClr val="dk1"/>
              </a:buClr>
              <a:buSzPts val="2133"/>
              <a:buNone/>
              <a:defRPr sz="2133" b="1"/>
            </a:lvl7pPr>
            <a:lvl8pPr marL="3657600" lvl="7" indent="-228600" algn="l">
              <a:lnSpc>
                <a:spcPct val="90000"/>
              </a:lnSpc>
              <a:spcBef>
                <a:spcPts val="667"/>
              </a:spcBef>
              <a:spcAft>
                <a:spcPts val="0"/>
              </a:spcAft>
              <a:buClr>
                <a:schemeClr val="dk1"/>
              </a:buClr>
              <a:buSzPts val="2133"/>
              <a:buNone/>
              <a:defRPr sz="2133" b="1"/>
            </a:lvl8pPr>
            <a:lvl9pPr marL="4114800" lvl="8" indent="-228600" algn="l">
              <a:lnSpc>
                <a:spcPct val="90000"/>
              </a:lnSpc>
              <a:spcBef>
                <a:spcPts val="667"/>
              </a:spcBef>
              <a:spcAft>
                <a:spcPts val="0"/>
              </a:spcAft>
              <a:buClr>
                <a:schemeClr val="dk1"/>
              </a:buClr>
              <a:buSzPts val="2133"/>
              <a:buNone/>
              <a:defRPr sz="2133" b="1"/>
            </a:lvl9pPr>
          </a:lstStyle>
          <a:p>
            <a:endParaRPr/>
          </a:p>
        </p:txBody>
      </p:sp>
      <p:sp>
        <p:nvSpPr>
          <p:cNvPr id="129" name="Google Shape;129;p93"/>
          <p:cNvSpPr txBox="1">
            <a:spLocks noGrp="1"/>
          </p:cNvSpPr>
          <p:nvPr>
            <p:ph type="body" idx="2"/>
          </p:nvPr>
        </p:nvSpPr>
        <p:spPr>
          <a:xfrm>
            <a:off x="1119718" y="3340100"/>
            <a:ext cx="6877049" cy="491278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30" name="Google Shape;130;p93"/>
          <p:cNvSpPr txBox="1">
            <a:spLocks noGrp="1"/>
          </p:cNvSpPr>
          <p:nvPr>
            <p:ph type="body" idx="3"/>
          </p:nvPr>
        </p:nvSpPr>
        <p:spPr>
          <a:xfrm>
            <a:off x="8229600" y="2241551"/>
            <a:ext cx="6910917" cy="1098549"/>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333"/>
              </a:spcBef>
              <a:spcAft>
                <a:spcPts val="0"/>
              </a:spcAft>
              <a:buClr>
                <a:schemeClr val="dk1"/>
              </a:buClr>
              <a:buSzPts val="3200"/>
              <a:buNone/>
              <a:defRPr sz="3200" b="1"/>
            </a:lvl1pPr>
            <a:lvl2pPr marL="914400" lvl="1" indent="-228600" algn="l">
              <a:lnSpc>
                <a:spcPct val="90000"/>
              </a:lnSpc>
              <a:spcBef>
                <a:spcPts val="667"/>
              </a:spcBef>
              <a:spcAft>
                <a:spcPts val="0"/>
              </a:spcAft>
              <a:buClr>
                <a:schemeClr val="dk1"/>
              </a:buClr>
              <a:buSzPts val="2667"/>
              <a:buNone/>
              <a:defRPr sz="2667" b="1"/>
            </a:lvl2pPr>
            <a:lvl3pPr marL="1371600" lvl="2" indent="-228600" algn="l">
              <a:lnSpc>
                <a:spcPct val="90000"/>
              </a:lnSpc>
              <a:spcBef>
                <a:spcPts val="667"/>
              </a:spcBef>
              <a:spcAft>
                <a:spcPts val="0"/>
              </a:spcAft>
              <a:buClr>
                <a:schemeClr val="dk1"/>
              </a:buClr>
              <a:buSzPts val="2400"/>
              <a:buNone/>
              <a:defRPr sz="2400" b="1"/>
            </a:lvl3pPr>
            <a:lvl4pPr marL="1828800" lvl="3" indent="-228600" algn="l">
              <a:lnSpc>
                <a:spcPct val="90000"/>
              </a:lnSpc>
              <a:spcBef>
                <a:spcPts val="667"/>
              </a:spcBef>
              <a:spcAft>
                <a:spcPts val="0"/>
              </a:spcAft>
              <a:buClr>
                <a:schemeClr val="dk1"/>
              </a:buClr>
              <a:buSzPts val="2133"/>
              <a:buNone/>
              <a:defRPr sz="2133" b="1"/>
            </a:lvl4pPr>
            <a:lvl5pPr marL="2286000" lvl="4" indent="-228600" algn="l">
              <a:lnSpc>
                <a:spcPct val="90000"/>
              </a:lnSpc>
              <a:spcBef>
                <a:spcPts val="667"/>
              </a:spcBef>
              <a:spcAft>
                <a:spcPts val="0"/>
              </a:spcAft>
              <a:buClr>
                <a:schemeClr val="dk1"/>
              </a:buClr>
              <a:buSzPts val="2133"/>
              <a:buNone/>
              <a:defRPr sz="2133" b="1"/>
            </a:lvl5pPr>
            <a:lvl6pPr marL="2743200" lvl="5" indent="-228600" algn="l">
              <a:lnSpc>
                <a:spcPct val="90000"/>
              </a:lnSpc>
              <a:spcBef>
                <a:spcPts val="667"/>
              </a:spcBef>
              <a:spcAft>
                <a:spcPts val="0"/>
              </a:spcAft>
              <a:buClr>
                <a:schemeClr val="dk1"/>
              </a:buClr>
              <a:buSzPts val="2133"/>
              <a:buNone/>
              <a:defRPr sz="2133" b="1"/>
            </a:lvl6pPr>
            <a:lvl7pPr marL="3200400" lvl="6" indent="-228600" algn="l">
              <a:lnSpc>
                <a:spcPct val="90000"/>
              </a:lnSpc>
              <a:spcBef>
                <a:spcPts val="667"/>
              </a:spcBef>
              <a:spcAft>
                <a:spcPts val="0"/>
              </a:spcAft>
              <a:buClr>
                <a:schemeClr val="dk1"/>
              </a:buClr>
              <a:buSzPts val="2133"/>
              <a:buNone/>
              <a:defRPr sz="2133" b="1"/>
            </a:lvl7pPr>
            <a:lvl8pPr marL="3657600" lvl="7" indent="-228600" algn="l">
              <a:lnSpc>
                <a:spcPct val="90000"/>
              </a:lnSpc>
              <a:spcBef>
                <a:spcPts val="667"/>
              </a:spcBef>
              <a:spcAft>
                <a:spcPts val="0"/>
              </a:spcAft>
              <a:buClr>
                <a:schemeClr val="dk1"/>
              </a:buClr>
              <a:buSzPts val="2133"/>
              <a:buNone/>
              <a:defRPr sz="2133" b="1"/>
            </a:lvl8pPr>
            <a:lvl9pPr marL="4114800" lvl="8" indent="-228600" algn="l">
              <a:lnSpc>
                <a:spcPct val="90000"/>
              </a:lnSpc>
              <a:spcBef>
                <a:spcPts val="667"/>
              </a:spcBef>
              <a:spcAft>
                <a:spcPts val="0"/>
              </a:spcAft>
              <a:buClr>
                <a:schemeClr val="dk1"/>
              </a:buClr>
              <a:buSzPts val="2133"/>
              <a:buNone/>
              <a:defRPr sz="2133" b="1"/>
            </a:lvl9pPr>
          </a:lstStyle>
          <a:p>
            <a:endParaRPr/>
          </a:p>
        </p:txBody>
      </p:sp>
      <p:sp>
        <p:nvSpPr>
          <p:cNvPr id="131" name="Google Shape;131;p93"/>
          <p:cNvSpPr txBox="1">
            <a:spLocks noGrp="1"/>
          </p:cNvSpPr>
          <p:nvPr>
            <p:ph type="body" idx="4"/>
          </p:nvPr>
        </p:nvSpPr>
        <p:spPr>
          <a:xfrm>
            <a:off x="8229600" y="3340100"/>
            <a:ext cx="6910917" cy="491278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32" name="Google Shape;132;p93"/>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93"/>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93"/>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5"/>
        <p:cNvGrpSpPr/>
        <p:nvPr/>
      </p:nvGrpSpPr>
      <p:grpSpPr>
        <a:xfrm>
          <a:off x="0" y="0"/>
          <a:ext cx="0" cy="0"/>
          <a:chOff x="0" y="0"/>
          <a:chExt cx="0" cy="0"/>
        </a:xfrm>
      </p:grpSpPr>
      <p:sp>
        <p:nvSpPr>
          <p:cNvPr id="136" name="Google Shape;136;p94"/>
          <p:cNvSpPr txBox="1">
            <a:spLocks noGrp="1"/>
          </p:cNvSpPr>
          <p:nvPr>
            <p:ph type="title"/>
          </p:nvPr>
        </p:nvSpPr>
        <p:spPr>
          <a:xfrm>
            <a:off x="1117600" y="486834"/>
            <a:ext cx="14020801" cy="176741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94"/>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94"/>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94"/>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0"/>
        <p:cNvGrpSpPr/>
        <p:nvPr/>
      </p:nvGrpSpPr>
      <p:grpSpPr>
        <a:xfrm>
          <a:off x="0" y="0"/>
          <a:ext cx="0" cy="0"/>
          <a:chOff x="0" y="0"/>
          <a:chExt cx="0" cy="0"/>
        </a:xfrm>
      </p:grpSpPr>
      <p:sp>
        <p:nvSpPr>
          <p:cNvPr id="141" name="Google Shape;141;p95"/>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95"/>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p95"/>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4"/>
        <p:cNvGrpSpPr/>
        <p:nvPr/>
      </p:nvGrpSpPr>
      <p:grpSpPr>
        <a:xfrm>
          <a:off x="0" y="0"/>
          <a:ext cx="0" cy="0"/>
          <a:chOff x="0" y="0"/>
          <a:chExt cx="0" cy="0"/>
        </a:xfrm>
      </p:grpSpPr>
      <p:sp>
        <p:nvSpPr>
          <p:cNvPr id="145" name="Google Shape;145;p96"/>
          <p:cNvSpPr txBox="1">
            <a:spLocks noGrp="1"/>
          </p:cNvSpPr>
          <p:nvPr>
            <p:ph type="title"/>
          </p:nvPr>
        </p:nvSpPr>
        <p:spPr>
          <a:xfrm>
            <a:off x="1119718" y="609600"/>
            <a:ext cx="5242983" cy="2133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267"/>
              <a:buFont typeface="Calibri"/>
              <a:buNone/>
              <a:defRPr sz="4267"/>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96"/>
          <p:cNvSpPr txBox="1">
            <a:spLocks noGrp="1"/>
          </p:cNvSpPr>
          <p:nvPr>
            <p:ph type="body" idx="1"/>
          </p:nvPr>
        </p:nvSpPr>
        <p:spPr>
          <a:xfrm>
            <a:off x="6910917" y="1316567"/>
            <a:ext cx="8229600" cy="6498167"/>
          </a:xfrm>
          <a:prstGeom prst="rect">
            <a:avLst/>
          </a:prstGeom>
          <a:noFill/>
          <a:ln>
            <a:noFill/>
          </a:ln>
        </p:spPr>
        <p:txBody>
          <a:bodyPr spcFirstLastPara="1" wrap="square" lIns="91425" tIns="45700" rIns="91425" bIns="45700" anchor="t" anchorCtr="0">
            <a:normAutofit/>
          </a:bodyPr>
          <a:lstStyle>
            <a:lvl1pPr marL="457200" lvl="0" indent="-499554" algn="l">
              <a:lnSpc>
                <a:spcPct val="90000"/>
              </a:lnSpc>
              <a:spcBef>
                <a:spcPts val="1333"/>
              </a:spcBef>
              <a:spcAft>
                <a:spcPts val="0"/>
              </a:spcAft>
              <a:buClr>
                <a:schemeClr val="dk1"/>
              </a:buClr>
              <a:buSzPts val="4267"/>
              <a:buChar char="•"/>
              <a:defRPr sz="4267"/>
            </a:lvl1pPr>
            <a:lvl2pPr marL="914400" lvl="1" indent="-465645" algn="l">
              <a:lnSpc>
                <a:spcPct val="90000"/>
              </a:lnSpc>
              <a:spcBef>
                <a:spcPts val="667"/>
              </a:spcBef>
              <a:spcAft>
                <a:spcPts val="0"/>
              </a:spcAft>
              <a:buClr>
                <a:schemeClr val="dk1"/>
              </a:buClr>
              <a:buSzPts val="3733"/>
              <a:buChar char="•"/>
              <a:defRPr sz="3733"/>
            </a:lvl2pPr>
            <a:lvl3pPr marL="1371600" lvl="2" indent="-431800" algn="l">
              <a:lnSpc>
                <a:spcPct val="90000"/>
              </a:lnSpc>
              <a:spcBef>
                <a:spcPts val="667"/>
              </a:spcBef>
              <a:spcAft>
                <a:spcPts val="0"/>
              </a:spcAft>
              <a:buClr>
                <a:schemeClr val="dk1"/>
              </a:buClr>
              <a:buSzPts val="3200"/>
              <a:buChar char="•"/>
              <a:defRPr sz="3200"/>
            </a:lvl3pPr>
            <a:lvl4pPr marL="1828800" lvl="3" indent="-397954" algn="l">
              <a:lnSpc>
                <a:spcPct val="90000"/>
              </a:lnSpc>
              <a:spcBef>
                <a:spcPts val="667"/>
              </a:spcBef>
              <a:spcAft>
                <a:spcPts val="0"/>
              </a:spcAft>
              <a:buClr>
                <a:schemeClr val="dk1"/>
              </a:buClr>
              <a:buSzPts val="2667"/>
              <a:buChar char="•"/>
              <a:defRPr sz="2667"/>
            </a:lvl4pPr>
            <a:lvl5pPr marL="2286000" lvl="4" indent="-397954" algn="l">
              <a:lnSpc>
                <a:spcPct val="90000"/>
              </a:lnSpc>
              <a:spcBef>
                <a:spcPts val="667"/>
              </a:spcBef>
              <a:spcAft>
                <a:spcPts val="0"/>
              </a:spcAft>
              <a:buClr>
                <a:schemeClr val="dk1"/>
              </a:buClr>
              <a:buSzPts val="2667"/>
              <a:buChar char="•"/>
              <a:defRPr sz="2667"/>
            </a:lvl5pPr>
            <a:lvl6pPr marL="2743200" lvl="5" indent="-397954" algn="l">
              <a:lnSpc>
                <a:spcPct val="90000"/>
              </a:lnSpc>
              <a:spcBef>
                <a:spcPts val="667"/>
              </a:spcBef>
              <a:spcAft>
                <a:spcPts val="0"/>
              </a:spcAft>
              <a:buClr>
                <a:schemeClr val="dk1"/>
              </a:buClr>
              <a:buSzPts val="2667"/>
              <a:buChar char="•"/>
              <a:defRPr sz="2667"/>
            </a:lvl6pPr>
            <a:lvl7pPr marL="3200400" lvl="6" indent="-397954" algn="l">
              <a:lnSpc>
                <a:spcPct val="90000"/>
              </a:lnSpc>
              <a:spcBef>
                <a:spcPts val="667"/>
              </a:spcBef>
              <a:spcAft>
                <a:spcPts val="0"/>
              </a:spcAft>
              <a:buClr>
                <a:schemeClr val="dk1"/>
              </a:buClr>
              <a:buSzPts val="2667"/>
              <a:buChar char="•"/>
              <a:defRPr sz="2667"/>
            </a:lvl7pPr>
            <a:lvl8pPr marL="3657600" lvl="7" indent="-397954" algn="l">
              <a:lnSpc>
                <a:spcPct val="90000"/>
              </a:lnSpc>
              <a:spcBef>
                <a:spcPts val="667"/>
              </a:spcBef>
              <a:spcAft>
                <a:spcPts val="0"/>
              </a:spcAft>
              <a:buClr>
                <a:schemeClr val="dk1"/>
              </a:buClr>
              <a:buSzPts val="2667"/>
              <a:buChar char="•"/>
              <a:defRPr sz="2667"/>
            </a:lvl8pPr>
            <a:lvl9pPr marL="4114800" lvl="8" indent="-397954" algn="l">
              <a:lnSpc>
                <a:spcPct val="90000"/>
              </a:lnSpc>
              <a:spcBef>
                <a:spcPts val="667"/>
              </a:spcBef>
              <a:spcAft>
                <a:spcPts val="0"/>
              </a:spcAft>
              <a:buClr>
                <a:schemeClr val="dk1"/>
              </a:buClr>
              <a:buSzPts val="2667"/>
              <a:buChar char="•"/>
              <a:defRPr sz="2667"/>
            </a:lvl9pPr>
          </a:lstStyle>
          <a:p>
            <a:endParaRPr/>
          </a:p>
        </p:txBody>
      </p:sp>
      <p:sp>
        <p:nvSpPr>
          <p:cNvPr id="147" name="Google Shape;147;p96"/>
          <p:cNvSpPr txBox="1">
            <a:spLocks noGrp="1"/>
          </p:cNvSpPr>
          <p:nvPr>
            <p:ph type="body" idx="2"/>
          </p:nvPr>
        </p:nvSpPr>
        <p:spPr>
          <a:xfrm>
            <a:off x="1119718" y="2743200"/>
            <a:ext cx="5242983" cy="508211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33"/>
              </a:spcBef>
              <a:spcAft>
                <a:spcPts val="0"/>
              </a:spcAft>
              <a:buClr>
                <a:schemeClr val="dk1"/>
              </a:buClr>
              <a:buSzPts val="2133"/>
              <a:buNone/>
              <a:defRPr sz="2133"/>
            </a:lvl1pPr>
            <a:lvl2pPr marL="914400" lvl="1" indent="-228600" algn="l">
              <a:lnSpc>
                <a:spcPct val="90000"/>
              </a:lnSpc>
              <a:spcBef>
                <a:spcPts val="667"/>
              </a:spcBef>
              <a:spcAft>
                <a:spcPts val="0"/>
              </a:spcAft>
              <a:buClr>
                <a:schemeClr val="dk1"/>
              </a:buClr>
              <a:buSzPts val="1867"/>
              <a:buNone/>
              <a:defRPr sz="1867"/>
            </a:lvl2pPr>
            <a:lvl3pPr marL="1371600" lvl="2" indent="-228600" algn="l">
              <a:lnSpc>
                <a:spcPct val="90000"/>
              </a:lnSpc>
              <a:spcBef>
                <a:spcPts val="667"/>
              </a:spcBef>
              <a:spcAft>
                <a:spcPts val="0"/>
              </a:spcAft>
              <a:buClr>
                <a:schemeClr val="dk1"/>
              </a:buClr>
              <a:buSzPts val="1600"/>
              <a:buNone/>
              <a:defRPr sz="1600"/>
            </a:lvl3pPr>
            <a:lvl4pPr marL="1828800" lvl="3" indent="-228600" algn="l">
              <a:lnSpc>
                <a:spcPct val="90000"/>
              </a:lnSpc>
              <a:spcBef>
                <a:spcPts val="667"/>
              </a:spcBef>
              <a:spcAft>
                <a:spcPts val="0"/>
              </a:spcAft>
              <a:buClr>
                <a:schemeClr val="dk1"/>
              </a:buClr>
              <a:buSzPts val="1333"/>
              <a:buNone/>
              <a:defRPr sz="1333"/>
            </a:lvl4pPr>
            <a:lvl5pPr marL="2286000" lvl="4" indent="-228600" algn="l">
              <a:lnSpc>
                <a:spcPct val="90000"/>
              </a:lnSpc>
              <a:spcBef>
                <a:spcPts val="667"/>
              </a:spcBef>
              <a:spcAft>
                <a:spcPts val="0"/>
              </a:spcAft>
              <a:buClr>
                <a:schemeClr val="dk1"/>
              </a:buClr>
              <a:buSzPts val="1333"/>
              <a:buNone/>
              <a:defRPr sz="1333"/>
            </a:lvl5pPr>
            <a:lvl6pPr marL="2743200" lvl="5" indent="-228600" algn="l">
              <a:lnSpc>
                <a:spcPct val="90000"/>
              </a:lnSpc>
              <a:spcBef>
                <a:spcPts val="667"/>
              </a:spcBef>
              <a:spcAft>
                <a:spcPts val="0"/>
              </a:spcAft>
              <a:buClr>
                <a:schemeClr val="dk1"/>
              </a:buClr>
              <a:buSzPts val="1333"/>
              <a:buNone/>
              <a:defRPr sz="1333"/>
            </a:lvl6pPr>
            <a:lvl7pPr marL="3200400" lvl="6" indent="-228600" algn="l">
              <a:lnSpc>
                <a:spcPct val="90000"/>
              </a:lnSpc>
              <a:spcBef>
                <a:spcPts val="667"/>
              </a:spcBef>
              <a:spcAft>
                <a:spcPts val="0"/>
              </a:spcAft>
              <a:buClr>
                <a:schemeClr val="dk1"/>
              </a:buClr>
              <a:buSzPts val="1333"/>
              <a:buNone/>
              <a:defRPr sz="1333"/>
            </a:lvl7pPr>
            <a:lvl8pPr marL="3657600" lvl="7" indent="-228600" algn="l">
              <a:lnSpc>
                <a:spcPct val="90000"/>
              </a:lnSpc>
              <a:spcBef>
                <a:spcPts val="667"/>
              </a:spcBef>
              <a:spcAft>
                <a:spcPts val="0"/>
              </a:spcAft>
              <a:buClr>
                <a:schemeClr val="dk1"/>
              </a:buClr>
              <a:buSzPts val="1333"/>
              <a:buNone/>
              <a:defRPr sz="1333"/>
            </a:lvl8pPr>
            <a:lvl9pPr marL="4114800" lvl="8" indent="-228600" algn="l">
              <a:lnSpc>
                <a:spcPct val="90000"/>
              </a:lnSpc>
              <a:spcBef>
                <a:spcPts val="667"/>
              </a:spcBef>
              <a:spcAft>
                <a:spcPts val="0"/>
              </a:spcAft>
              <a:buClr>
                <a:schemeClr val="dk1"/>
              </a:buClr>
              <a:buSzPts val="1333"/>
              <a:buNone/>
              <a:defRPr sz="1333"/>
            </a:lvl9pPr>
          </a:lstStyle>
          <a:p>
            <a:endParaRPr/>
          </a:p>
        </p:txBody>
      </p:sp>
      <p:sp>
        <p:nvSpPr>
          <p:cNvPr id="148" name="Google Shape;148;p96"/>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96"/>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0" name="Google Shape;150;p96"/>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1"/>
        <p:cNvGrpSpPr/>
        <p:nvPr/>
      </p:nvGrpSpPr>
      <p:grpSpPr>
        <a:xfrm>
          <a:off x="0" y="0"/>
          <a:ext cx="0" cy="0"/>
          <a:chOff x="0" y="0"/>
          <a:chExt cx="0" cy="0"/>
        </a:xfrm>
      </p:grpSpPr>
      <p:sp>
        <p:nvSpPr>
          <p:cNvPr id="152" name="Google Shape;152;p97"/>
          <p:cNvSpPr txBox="1">
            <a:spLocks noGrp="1"/>
          </p:cNvSpPr>
          <p:nvPr>
            <p:ph type="title"/>
          </p:nvPr>
        </p:nvSpPr>
        <p:spPr>
          <a:xfrm>
            <a:off x="1119718" y="609600"/>
            <a:ext cx="5242983" cy="2133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267"/>
              <a:buFont typeface="Calibri"/>
              <a:buNone/>
              <a:defRPr sz="4267"/>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p97"/>
          <p:cNvSpPr>
            <a:spLocks noGrp="1"/>
          </p:cNvSpPr>
          <p:nvPr>
            <p:ph type="pic" idx="2"/>
          </p:nvPr>
        </p:nvSpPr>
        <p:spPr>
          <a:xfrm>
            <a:off x="6910917" y="1316567"/>
            <a:ext cx="8229600" cy="6498167"/>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333"/>
              </a:spcBef>
              <a:spcAft>
                <a:spcPts val="0"/>
              </a:spcAft>
              <a:buClr>
                <a:schemeClr val="dk1"/>
              </a:buClr>
              <a:buSzPts val="4267"/>
              <a:buFont typeface="Arial"/>
              <a:buNone/>
              <a:defRPr sz="4267" b="0" i="0" u="none" strike="noStrike" cap="none">
                <a:solidFill>
                  <a:schemeClr val="dk1"/>
                </a:solidFill>
                <a:latin typeface="Calibri"/>
                <a:ea typeface="Calibri"/>
                <a:cs typeface="Calibri"/>
                <a:sym typeface="Calibri"/>
              </a:defRPr>
            </a:lvl1pPr>
            <a:lvl2pPr marR="0" lvl="1" algn="l" rtl="0">
              <a:lnSpc>
                <a:spcPct val="90000"/>
              </a:lnSpc>
              <a:spcBef>
                <a:spcPts val="667"/>
              </a:spcBef>
              <a:spcAft>
                <a:spcPts val="0"/>
              </a:spcAft>
              <a:buClr>
                <a:schemeClr val="dk1"/>
              </a:buClr>
              <a:buSzPts val="3733"/>
              <a:buFont typeface="Arial"/>
              <a:buNone/>
              <a:defRPr sz="3733" b="0" i="0" u="none" strike="noStrike" cap="none">
                <a:solidFill>
                  <a:schemeClr val="dk1"/>
                </a:solidFill>
                <a:latin typeface="Calibri"/>
                <a:ea typeface="Calibri"/>
                <a:cs typeface="Calibri"/>
                <a:sym typeface="Calibri"/>
              </a:defRPr>
            </a:lvl2pPr>
            <a:lvl3pPr marR="0" lvl="2" algn="l" rtl="0">
              <a:lnSpc>
                <a:spcPct val="90000"/>
              </a:lnSpc>
              <a:spcBef>
                <a:spcPts val="667"/>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3pPr>
            <a:lvl4pPr marR="0" lvl="3"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4pPr>
            <a:lvl5pPr marR="0" lvl="4"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5pPr>
            <a:lvl6pPr marR="0" lvl="5"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6pPr>
            <a:lvl7pPr marR="0" lvl="6"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7pPr>
            <a:lvl8pPr marR="0" lvl="7"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8pPr>
            <a:lvl9pPr marR="0" lvl="8"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9pPr>
          </a:lstStyle>
          <a:p>
            <a:endParaRPr/>
          </a:p>
        </p:txBody>
      </p:sp>
      <p:sp>
        <p:nvSpPr>
          <p:cNvPr id="154" name="Google Shape;154;p97"/>
          <p:cNvSpPr txBox="1">
            <a:spLocks noGrp="1"/>
          </p:cNvSpPr>
          <p:nvPr>
            <p:ph type="body" idx="1"/>
          </p:nvPr>
        </p:nvSpPr>
        <p:spPr>
          <a:xfrm>
            <a:off x="1119718" y="2743200"/>
            <a:ext cx="5242983" cy="508211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33"/>
              </a:spcBef>
              <a:spcAft>
                <a:spcPts val="0"/>
              </a:spcAft>
              <a:buClr>
                <a:schemeClr val="dk1"/>
              </a:buClr>
              <a:buSzPts val="2133"/>
              <a:buNone/>
              <a:defRPr sz="2133"/>
            </a:lvl1pPr>
            <a:lvl2pPr marL="914400" lvl="1" indent="-228600" algn="l">
              <a:lnSpc>
                <a:spcPct val="90000"/>
              </a:lnSpc>
              <a:spcBef>
                <a:spcPts val="667"/>
              </a:spcBef>
              <a:spcAft>
                <a:spcPts val="0"/>
              </a:spcAft>
              <a:buClr>
                <a:schemeClr val="dk1"/>
              </a:buClr>
              <a:buSzPts val="1867"/>
              <a:buNone/>
              <a:defRPr sz="1867"/>
            </a:lvl2pPr>
            <a:lvl3pPr marL="1371600" lvl="2" indent="-228600" algn="l">
              <a:lnSpc>
                <a:spcPct val="90000"/>
              </a:lnSpc>
              <a:spcBef>
                <a:spcPts val="667"/>
              </a:spcBef>
              <a:spcAft>
                <a:spcPts val="0"/>
              </a:spcAft>
              <a:buClr>
                <a:schemeClr val="dk1"/>
              </a:buClr>
              <a:buSzPts val="1600"/>
              <a:buNone/>
              <a:defRPr sz="1600"/>
            </a:lvl3pPr>
            <a:lvl4pPr marL="1828800" lvl="3" indent="-228600" algn="l">
              <a:lnSpc>
                <a:spcPct val="90000"/>
              </a:lnSpc>
              <a:spcBef>
                <a:spcPts val="667"/>
              </a:spcBef>
              <a:spcAft>
                <a:spcPts val="0"/>
              </a:spcAft>
              <a:buClr>
                <a:schemeClr val="dk1"/>
              </a:buClr>
              <a:buSzPts val="1333"/>
              <a:buNone/>
              <a:defRPr sz="1333"/>
            </a:lvl4pPr>
            <a:lvl5pPr marL="2286000" lvl="4" indent="-228600" algn="l">
              <a:lnSpc>
                <a:spcPct val="90000"/>
              </a:lnSpc>
              <a:spcBef>
                <a:spcPts val="667"/>
              </a:spcBef>
              <a:spcAft>
                <a:spcPts val="0"/>
              </a:spcAft>
              <a:buClr>
                <a:schemeClr val="dk1"/>
              </a:buClr>
              <a:buSzPts val="1333"/>
              <a:buNone/>
              <a:defRPr sz="1333"/>
            </a:lvl5pPr>
            <a:lvl6pPr marL="2743200" lvl="5" indent="-228600" algn="l">
              <a:lnSpc>
                <a:spcPct val="90000"/>
              </a:lnSpc>
              <a:spcBef>
                <a:spcPts val="667"/>
              </a:spcBef>
              <a:spcAft>
                <a:spcPts val="0"/>
              </a:spcAft>
              <a:buClr>
                <a:schemeClr val="dk1"/>
              </a:buClr>
              <a:buSzPts val="1333"/>
              <a:buNone/>
              <a:defRPr sz="1333"/>
            </a:lvl6pPr>
            <a:lvl7pPr marL="3200400" lvl="6" indent="-228600" algn="l">
              <a:lnSpc>
                <a:spcPct val="90000"/>
              </a:lnSpc>
              <a:spcBef>
                <a:spcPts val="667"/>
              </a:spcBef>
              <a:spcAft>
                <a:spcPts val="0"/>
              </a:spcAft>
              <a:buClr>
                <a:schemeClr val="dk1"/>
              </a:buClr>
              <a:buSzPts val="1333"/>
              <a:buNone/>
              <a:defRPr sz="1333"/>
            </a:lvl7pPr>
            <a:lvl8pPr marL="3657600" lvl="7" indent="-228600" algn="l">
              <a:lnSpc>
                <a:spcPct val="90000"/>
              </a:lnSpc>
              <a:spcBef>
                <a:spcPts val="667"/>
              </a:spcBef>
              <a:spcAft>
                <a:spcPts val="0"/>
              </a:spcAft>
              <a:buClr>
                <a:schemeClr val="dk1"/>
              </a:buClr>
              <a:buSzPts val="1333"/>
              <a:buNone/>
              <a:defRPr sz="1333"/>
            </a:lvl8pPr>
            <a:lvl9pPr marL="4114800" lvl="8" indent="-228600" algn="l">
              <a:lnSpc>
                <a:spcPct val="90000"/>
              </a:lnSpc>
              <a:spcBef>
                <a:spcPts val="667"/>
              </a:spcBef>
              <a:spcAft>
                <a:spcPts val="0"/>
              </a:spcAft>
              <a:buClr>
                <a:schemeClr val="dk1"/>
              </a:buClr>
              <a:buSzPts val="1333"/>
              <a:buNone/>
              <a:defRPr sz="1333"/>
            </a:lvl9pPr>
          </a:lstStyle>
          <a:p>
            <a:endParaRPr/>
          </a:p>
        </p:txBody>
      </p:sp>
      <p:sp>
        <p:nvSpPr>
          <p:cNvPr id="155" name="Google Shape;155;p97"/>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6" name="Google Shape;156;p97"/>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p97"/>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19"/>
        <p:cNvGrpSpPr/>
        <p:nvPr/>
      </p:nvGrpSpPr>
      <p:grpSpPr>
        <a:xfrm>
          <a:off x="0" y="0"/>
          <a:ext cx="0" cy="0"/>
          <a:chOff x="0" y="0"/>
          <a:chExt cx="0" cy="0"/>
        </a:xfrm>
      </p:grpSpPr>
      <p:pic>
        <p:nvPicPr>
          <p:cNvPr id="20" name="Google Shape;20;p78"/>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1" name="Google Shape;21;p78"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2" name="Google Shape;22;p78"/>
          <p:cNvSpPr txBox="1">
            <a:spLocks noGrp="1"/>
          </p:cNvSpPr>
          <p:nvPr>
            <p:ph type="body" idx="1"/>
          </p:nvPr>
        </p:nvSpPr>
        <p:spPr>
          <a:xfrm>
            <a:off x="8120585" y="4114800"/>
            <a:ext cx="6960049" cy="9144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1333"/>
              </a:spcBef>
              <a:spcAft>
                <a:spcPts val="0"/>
              </a:spcAft>
              <a:buClr>
                <a:schemeClr val="lt1"/>
              </a:buClr>
              <a:buSzPts val="3733"/>
              <a:buNone/>
              <a:defRPr b="1">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58"/>
        <p:cNvGrpSpPr/>
        <p:nvPr/>
      </p:nvGrpSpPr>
      <p:grpSpPr>
        <a:xfrm>
          <a:off x="0" y="0"/>
          <a:ext cx="0" cy="0"/>
          <a:chOff x="0" y="0"/>
          <a:chExt cx="0" cy="0"/>
        </a:xfrm>
      </p:grpSpPr>
      <p:sp>
        <p:nvSpPr>
          <p:cNvPr id="159" name="Google Shape;159;p98"/>
          <p:cNvSpPr txBox="1">
            <a:spLocks noGrp="1"/>
          </p:cNvSpPr>
          <p:nvPr>
            <p:ph type="title"/>
          </p:nvPr>
        </p:nvSpPr>
        <p:spPr>
          <a:xfrm>
            <a:off x="1117600" y="486834"/>
            <a:ext cx="14020801" cy="176741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0" name="Google Shape;160;p98"/>
          <p:cNvSpPr txBox="1">
            <a:spLocks noGrp="1"/>
          </p:cNvSpPr>
          <p:nvPr>
            <p:ph type="body" idx="1"/>
          </p:nvPr>
        </p:nvSpPr>
        <p:spPr>
          <a:xfrm rot="5400000">
            <a:off x="5227108" y="-1675341"/>
            <a:ext cx="5801784" cy="140208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61" name="Google Shape;161;p98"/>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2" name="Google Shape;162;p98"/>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98"/>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64"/>
        <p:cNvGrpSpPr/>
        <p:nvPr/>
      </p:nvGrpSpPr>
      <p:grpSpPr>
        <a:xfrm>
          <a:off x="0" y="0"/>
          <a:ext cx="0" cy="0"/>
          <a:chOff x="0" y="0"/>
          <a:chExt cx="0" cy="0"/>
        </a:xfrm>
      </p:grpSpPr>
      <p:sp>
        <p:nvSpPr>
          <p:cNvPr id="165" name="Google Shape;165;p99"/>
          <p:cNvSpPr txBox="1">
            <a:spLocks noGrp="1"/>
          </p:cNvSpPr>
          <p:nvPr>
            <p:ph type="title"/>
          </p:nvPr>
        </p:nvSpPr>
        <p:spPr>
          <a:xfrm rot="5400000">
            <a:off x="9511241" y="2608792"/>
            <a:ext cx="7749117" cy="35052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6" name="Google Shape;166;p99"/>
          <p:cNvSpPr txBox="1">
            <a:spLocks noGrp="1"/>
          </p:cNvSpPr>
          <p:nvPr>
            <p:ph type="body" idx="1"/>
          </p:nvPr>
        </p:nvSpPr>
        <p:spPr>
          <a:xfrm rot="5400000">
            <a:off x="2399241" y="-794807"/>
            <a:ext cx="7749117" cy="10312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67" name="Google Shape;167;p99"/>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p99"/>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9" name="Google Shape;169;p99"/>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page">
  <p:cSld name="Content page">
    <p:spTree>
      <p:nvGrpSpPr>
        <p:cNvPr id="1" name="Shape 170"/>
        <p:cNvGrpSpPr/>
        <p:nvPr/>
      </p:nvGrpSpPr>
      <p:grpSpPr>
        <a:xfrm>
          <a:off x="0" y="0"/>
          <a:ext cx="0" cy="0"/>
          <a:chOff x="0" y="0"/>
          <a:chExt cx="0" cy="0"/>
        </a:xfrm>
      </p:grpSpPr>
      <p:sp>
        <p:nvSpPr>
          <p:cNvPr id="171" name="Google Shape;171;p100"/>
          <p:cNvSpPr txBox="1">
            <a:spLocks noGrp="1"/>
          </p:cNvSpPr>
          <p:nvPr>
            <p:ph type="title"/>
          </p:nvPr>
        </p:nvSpPr>
        <p:spPr>
          <a:xfrm>
            <a:off x="2" y="229879"/>
            <a:ext cx="16255999"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3F3F3F"/>
              </a:buClr>
              <a:buSzPts val="3200"/>
              <a:buFont typeface="Open Sans ExtraBold"/>
              <a:buNone/>
              <a:defRPr sz="3200">
                <a:solidFill>
                  <a:srgbClr val="3F3F3F"/>
                </a:solidFill>
                <a:latin typeface="Open Sans ExtraBold"/>
                <a:ea typeface="Open Sans ExtraBold"/>
                <a:cs typeface="Open Sans ExtraBold"/>
                <a:sym typeface="Open Sans Extra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2" name="Google Shape;172;p100"/>
          <p:cNvSpPr txBox="1">
            <a:spLocks noGrp="1"/>
          </p:cNvSpPr>
          <p:nvPr>
            <p:ph type="body" idx="1"/>
          </p:nvPr>
        </p:nvSpPr>
        <p:spPr>
          <a:xfrm>
            <a:off x="0" y="864001"/>
            <a:ext cx="16256001" cy="454479"/>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333"/>
              </a:spcBef>
              <a:spcAft>
                <a:spcPts val="0"/>
              </a:spcAft>
              <a:buClr>
                <a:srgbClr val="888888"/>
              </a:buClr>
              <a:buSzPts val="2133"/>
              <a:buNone/>
              <a:defRPr sz="2133">
                <a:solidFill>
                  <a:srgbClr val="888888"/>
                </a:solidFill>
                <a:latin typeface="Open Sans"/>
                <a:ea typeface="Open Sans"/>
                <a:cs typeface="Open Sans"/>
                <a:sym typeface="Open Sans"/>
              </a:defRPr>
            </a:lvl1pPr>
            <a:lvl2pPr marL="914400" lvl="1" indent="-228600" algn="l">
              <a:lnSpc>
                <a:spcPct val="90000"/>
              </a:lnSpc>
              <a:spcBef>
                <a:spcPts val="667"/>
              </a:spcBef>
              <a:spcAft>
                <a:spcPts val="0"/>
              </a:spcAft>
              <a:buClr>
                <a:srgbClr val="888888"/>
              </a:buClr>
              <a:buSzPts val="2667"/>
              <a:buNone/>
              <a:defRPr sz="2667">
                <a:solidFill>
                  <a:srgbClr val="888888"/>
                </a:solidFill>
              </a:defRPr>
            </a:lvl2pPr>
            <a:lvl3pPr marL="1371600" lvl="2" indent="-228600" algn="l">
              <a:lnSpc>
                <a:spcPct val="90000"/>
              </a:lnSpc>
              <a:spcBef>
                <a:spcPts val="667"/>
              </a:spcBef>
              <a:spcAft>
                <a:spcPts val="0"/>
              </a:spcAft>
              <a:buClr>
                <a:srgbClr val="888888"/>
              </a:buClr>
              <a:buSzPts val="2400"/>
              <a:buNone/>
              <a:defRPr sz="2400">
                <a:solidFill>
                  <a:srgbClr val="888888"/>
                </a:solidFill>
              </a:defRPr>
            </a:lvl3pPr>
            <a:lvl4pPr marL="1828800" lvl="3" indent="-228600" algn="l">
              <a:lnSpc>
                <a:spcPct val="90000"/>
              </a:lnSpc>
              <a:spcBef>
                <a:spcPts val="667"/>
              </a:spcBef>
              <a:spcAft>
                <a:spcPts val="0"/>
              </a:spcAft>
              <a:buClr>
                <a:srgbClr val="888888"/>
              </a:buClr>
              <a:buSzPts val="2133"/>
              <a:buNone/>
              <a:defRPr sz="2133">
                <a:solidFill>
                  <a:srgbClr val="888888"/>
                </a:solidFill>
              </a:defRPr>
            </a:lvl4pPr>
            <a:lvl5pPr marL="2286000" lvl="4" indent="-228600" algn="l">
              <a:lnSpc>
                <a:spcPct val="90000"/>
              </a:lnSpc>
              <a:spcBef>
                <a:spcPts val="667"/>
              </a:spcBef>
              <a:spcAft>
                <a:spcPts val="0"/>
              </a:spcAft>
              <a:buClr>
                <a:srgbClr val="888888"/>
              </a:buClr>
              <a:buSzPts val="2133"/>
              <a:buNone/>
              <a:defRPr sz="2133">
                <a:solidFill>
                  <a:srgbClr val="888888"/>
                </a:solidFill>
              </a:defRPr>
            </a:lvl5pPr>
            <a:lvl6pPr marL="2743200" lvl="5" indent="-228600" algn="l">
              <a:lnSpc>
                <a:spcPct val="90000"/>
              </a:lnSpc>
              <a:spcBef>
                <a:spcPts val="667"/>
              </a:spcBef>
              <a:spcAft>
                <a:spcPts val="0"/>
              </a:spcAft>
              <a:buClr>
                <a:srgbClr val="888888"/>
              </a:buClr>
              <a:buSzPts val="2133"/>
              <a:buNone/>
              <a:defRPr sz="2133">
                <a:solidFill>
                  <a:srgbClr val="888888"/>
                </a:solidFill>
              </a:defRPr>
            </a:lvl6pPr>
            <a:lvl7pPr marL="3200400" lvl="6" indent="-228600" algn="l">
              <a:lnSpc>
                <a:spcPct val="90000"/>
              </a:lnSpc>
              <a:spcBef>
                <a:spcPts val="667"/>
              </a:spcBef>
              <a:spcAft>
                <a:spcPts val="0"/>
              </a:spcAft>
              <a:buClr>
                <a:srgbClr val="888888"/>
              </a:buClr>
              <a:buSzPts val="2133"/>
              <a:buNone/>
              <a:defRPr sz="2133">
                <a:solidFill>
                  <a:srgbClr val="888888"/>
                </a:solidFill>
              </a:defRPr>
            </a:lvl7pPr>
            <a:lvl8pPr marL="3657600" lvl="7" indent="-228600" algn="l">
              <a:lnSpc>
                <a:spcPct val="90000"/>
              </a:lnSpc>
              <a:spcBef>
                <a:spcPts val="667"/>
              </a:spcBef>
              <a:spcAft>
                <a:spcPts val="0"/>
              </a:spcAft>
              <a:buClr>
                <a:srgbClr val="888888"/>
              </a:buClr>
              <a:buSzPts val="2133"/>
              <a:buNone/>
              <a:defRPr sz="2133">
                <a:solidFill>
                  <a:srgbClr val="888888"/>
                </a:solidFill>
              </a:defRPr>
            </a:lvl8pPr>
            <a:lvl9pPr marL="4114800" lvl="8" indent="-228600" algn="l">
              <a:lnSpc>
                <a:spcPct val="90000"/>
              </a:lnSpc>
              <a:spcBef>
                <a:spcPts val="667"/>
              </a:spcBef>
              <a:spcAft>
                <a:spcPts val="0"/>
              </a:spcAft>
              <a:buClr>
                <a:srgbClr val="888888"/>
              </a:buClr>
              <a:buSzPts val="2133"/>
              <a:buNone/>
              <a:defRPr sz="2133">
                <a:solidFill>
                  <a:srgbClr val="888888"/>
                </a:solidFill>
              </a:defRPr>
            </a:lvl9pPr>
          </a:lstStyle>
          <a:p>
            <a:endParaRPr/>
          </a:p>
        </p:txBody>
      </p:sp>
      <p:sp>
        <p:nvSpPr>
          <p:cNvPr id="173" name="Google Shape;173;p100"/>
          <p:cNvSpPr txBox="1">
            <a:spLocks noGrp="1"/>
          </p:cNvSpPr>
          <p:nvPr>
            <p:ph type="body" idx="2"/>
          </p:nvPr>
        </p:nvSpPr>
        <p:spPr>
          <a:xfrm>
            <a:off x="558307" y="1952600"/>
            <a:ext cx="14478943" cy="1117600"/>
          </a:xfrm>
          <a:prstGeom prst="rect">
            <a:avLst/>
          </a:prstGeom>
          <a:noFill/>
          <a:ln>
            <a:noFill/>
          </a:ln>
        </p:spPr>
        <p:txBody>
          <a:bodyPr spcFirstLastPara="1" wrap="square" lIns="91425" tIns="45700" rIns="91425" bIns="45700" anchor="t" anchorCtr="0">
            <a:normAutofit/>
          </a:bodyPr>
          <a:lstStyle>
            <a:lvl1pPr marL="457200" lvl="0" indent="-364045" algn="l">
              <a:lnSpc>
                <a:spcPct val="100000"/>
              </a:lnSpc>
              <a:spcBef>
                <a:spcPts val="1333"/>
              </a:spcBef>
              <a:spcAft>
                <a:spcPts val="0"/>
              </a:spcAft>
              <a:buClr>
                <a:srgbClr val="3F3F3F"/>
              </a:buClr>
              <a:buSzPts val="2133"/>
              <a:buChar char="•"/>
              <a:defRPr sz="2133">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5_Quiiz_single_option">
  <p:cSld name="5_Quiiz_single_option">
    <p:spTree>
      <p:nvGrpSpPr>
        <p:cNvPr id="1" name="Shape 174"/>
        <p:cNvGrpSpPr/>
        <p:nvPr/>
      </p:nvGrpSpPr>
      <p:grpSpPr>
        <a:xfrm>
          <a:off x="0" y="0"/>
          <a:ext cx="0" cy="0"/>
          <a:chOff x="0" y="0"/>
          <a:chExt cx="0" cy="0"/>
        </a:xfrm>
      </p:grpSpPr>
      <p:sp>
        <p:nvSpPr>
          <p:cNvPr id="175" name="Google Shape;175;p101"/>
          <p:cNvSpPr/>
          <p:nvPr/>
        </p:nvSpPr>
        <p:spPr>
          <a:xfrm>
            <a:off x="489443" y="681005"/>
            <a:ext cx="1698903" cy="1722179"/>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176" name="Google Shape;176;p101"/>
          <p:cNvSpPr/>
          <p:nvPr/>
        </p:nvSpPr>
        <p:spPr>
          <a:xfrm>
            <a:off x="489443" y="681005"/>
            <a:ext cx="15376232" cy="1722179"/>
          </a:xfrm>
          <a:prstGeom prst="rect">
            <a:avLst/>
          </a:prstGeom>
          <a:noFill/>
          <a:ln w="12700"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67"/>
              <a:buFont typeface="Arial"/>
              <a:buNone/>
            </a:pPr>
            <a:endParaRPr sz="2467" b="0" i="0" u="none" strike="noStrike" cap="none">
              <a:solidFill>
                <a:schemeClr val="dk1"/>
              </a:solidFill>
              <a:latin typeface="Calibri"/>
              <a:ea typeface="Calibri"/>
              <a:cs typeface="Calibri"/>
              <a:sym typeface="Calibri"/>
            </a:endParaRPr>
          </a:p>
        </p:txBody>
      </p:sp>
      <p:sp>
        <p:nvSpPr>
          <p:cNvPr id="177" name="Google Shape;177;p101"/>
          <p:cNvSpPr txBox="1">
            <a:spLocks noGrp="1"/>
          </p:cNvSpPr>
          <p:nvPr>
            <p:ph type="body" idx="1"/>
          </p:nvPr>
        </p:nvSpPr>
        <p:spPr>
          <a:xfrm>
            <a:off x="2310168" y="836032"/>
            <a:ext cx="13391132" cy="142496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333"/>
              </a:spcBef>
              <a:spcAft>
                <a:spcPts val="0"/>
              </a:spcAft>
              <a:buClr>
                <a:schemeClr val="dk1"/>
              </a:buClr>
              <a:buSzPts val="2200"/>
              <a:buFont typeface="Arial"/>
              <a:buNone/>
              <a:defRPr sz="2200" b="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cxnSp>
        <p:nvCxnSpPr>
          <p:cNvPr id="178" name="Google Shape;178;p101"/>
          <p:cNvCxnSpPr/>
          <p:nvPr/>
        </p:nvCxnSpPr>
        <p:spPr>
          <a:xfrm>
            <a:off x="2188345" y="681005"/>
            <a:ext cx="0" cy="1722179"/>
          </a:xfrm>
          <a:prstGeom prst="straightConnector1">
            <a:avLst/>
          </a:prstGeom>
          <a:noFill/>
          <a:ln w="9525" cap="flat" cmpd="sng">
            <a:solidFill>
              <a:srgbClr val="C55A11"/>
            </a:solidFill>
            <a:prstDash val="solid"/>
            <a:miter lim="800000"/>
            <a:headEnd type="none" w="sm" len="sm"/>
            <a:tailEnd type="none" w="sm" len="sm"/>
          </a:ln>
        </p:spPr>
      </p:cxnSp>
      <p:pic>
        <p:nvPicPr>
          <p:cNvPr id="179" name="Google Shape;179;p101"/>
          <p:cNvPicPr preferRelativeResize="0"/>
          <p:nvPr/>
        </p:nvPicPr>
        <p:blipFill rotWithShape="1">
          <a:blip r:embed="rId2">
            <a:alphaModFix/>
          </a:blip>
          <a:srcRect/>
          <a:stretch/>
        </p:blipFill>
        <p:spPr>
          <a:xfrm>
            <a:off x="13872981" y="3839775"/>
            <a:ext cx="1969447" cy="1679647"/>
          </a:xfrm>
          <a:prstGeom prst="rect">
            <a:avLst/>
          </a:prstGeom>
          <a:noFill/>
          <a:ln>
            <a:noFill/>
          </a:ln>
        </p:spPr>
      </p:pic>
      <p:sp>
        <p:nvSpPr>
          <p:cNvPr id="180" name="Google Shape;180;p101"/>
          <p:cNvSpPr txBox="1"/>
          <p:nvPr/>
        </p:nvSpPr>
        <p:spPr>
          <a:xfrm>
            <a:off x="511579" y="1218935"/>
            <a:ext cx="1698904" cy="646331"/>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Open Sans"/>
                <a:ea typeface="Open Sans"/>
                <a:cs typeface="Open Sans"/>
                <a:sym typeface="Open Sans"/>
              </a:rPr>
              <a:t>KNOWLEDGE CHECK</a:t>
            </a:r>
            <a:endParaRPr sz="1400" b="0" i="0" u="none" strike="noStrike" cap="none">
              <a:solidFill>
                <a:srgbClr val="000000"/>
              </a:solidFill>
              <a:latin typeface="Arial"/>
              <a:ea typeface="Arial"/>
              <a:cs typeface="Arial"/>
              <a:sym typeface="Arial"/>
            </a:endParaRPr>
          </a:p>
        </p:txBody>
      </p:sp>
      <p:sp>
        <p:nvSpPr>
          <p:cNvPr id="181" name="Google Shape;181;p101"/>
          <p:cNvSpPr txBox="1"/>
          <p:nvPr/>
        </p:nvSpPr>
        <p:spPr>
          <a:xfrm>
            <a:off x="1664103" y="2865945"/>
            <a:ext cx="66621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a.</a:t>
            </a:r>
            <a:endParaRPr sz="1400" b="0" i="0" u="none" strike="noStrike" cap="none">
              <a:solidFill>
                <a:srgbClr val="000000"/>
              </a:solidFill>
              <a:latin typeface="Arial"/>
              <a:ea typeface="Arial"/>
              <a:cs typeface="Arial"/>
              <a:sym typeface="Arial"/>
            </a:endParaRPr>
          </a:p>
        </p:txBody>
      </p:sp>
      <p:sp>
        <p:nvSpPr>
          <p:cNvPr id="182" name="Google Shape;182;p101"/>
          <p:cNvSpPr txBox="1"/>
          <p:nvPr/>
        </p:nvSpPr>
        <p:spPr>
          <a:xfrm>
            <a:off x="1664101" y="3687044"/>
            <a:ext cx="62337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b.</a:t>
            </a:r>
            <a:endParaRPr sz="1400" b="0" i="0" u="none" strike="noStrike" cap="none">
              <a:solidFill>
                <a:srgbClr val="000000"/>
              </a:solidFill>
              <a:latin typeface="Arial"/>
              <a:ea typeface="Arial"/>
              <a:cs typeface="Arial"/>
              <a:sym typeface="Arial"/>
            </a:endParaRPr>
          </a:p>
        </p:txBody>
      </p:sp>
      <p:sp>
        <p:nvSpPr>
          <p:cNvPr id="183" name="Google Shape;183;p101"/>
          <p:cNvSpPr txBox="1"/>
          <p:nvPr/>
        </p:nvSpPr>
        <p:spPr>
          <a:xfrm>
            <a:off x="1664101" y="4508140"/>
            <a:ext cx="62337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c.</a:t>
            </a:r>
            <a:endParaRPr sz="1400" b="0" i="0" u="none" strike="noStrike" cap="none">
              <a:solidFill>
                <a:srgbClr val="000000"/>
              </a:solidFill>
              <a:latin typeface="Arial"/>
              <a:ea typeface="Arial"/>
              <a:cs typeface="Arial"/>
              <a:sym typeface="Arial"/>
            </a:endParaRPr>
          </a:p>
        </p:txBody>
      </p:sp>
      <p:sp>
        <p:nvSpPr>
          <p:cNvPr id="184" name="Google Shape;184;p101"/>
          <p:cNvSpPr txBox="1"/>
          <p:nvPr/>
        </p:nvSpPr>
        <p:spPr>
          <a:xfrm>
            <a:off x="1664103" y="5329237"/>
            <a:ext cx="66621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d.</a:t>
            </a:r>
            <a:endParaRPr sz="1400" b="0" i="0" u="none" strike="noStrike" cap="none">
              <a:solidFill>
                <a:srgbClr val="000000"/>
              </a:solidFill>
              <a:latin typeface="Arial"/>
              <a:ea typeface="Arial"/>
              <a:cs typeface="Arial"/>
              <a:sym typeface="Arial"/>
            </a:endParaRPr>
          </a:p>
        </p:txBody>
      </p:sp>
      <p:sp>
        <p:nvSpPr>
          <p:cNvPr id="185" name="Google Shape;185;p101"/>
          <p:cNvSpPr txBox="1">
            <a:spLocks noGrp="1"/>
          </p:cNvSpPr>
          <p:nvPr>
            <p:ph type="body" idx="2"/>
          </p:nvPr>
        </p:nvSpPr>
        <p:spPr>
          <a:xfrm>
            <a:off x="2329744" y="2821718"/>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chemeClr val="dk1"/>
              </a:buClr>
              <a:buSzPts val="2200"/>
              <a:buNone/>
              <a:defRPr sz="220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86" name="Google Shape;186;p101"/>
          <p:cNvSpPr txBox="1">
            <a:spLocks noGrp="1"/>
          </p:cNvSpPr>
          <p:nvPr>
            <p:ph type="body" idx="3"/>
          </p:nvPr>
        </p:nvSpPr>
        <p:spPr>
          <a:xfrm>
            <a:off x="2329744" y="3647437"/>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chemeClr val="dk1"/>
              </a:buClr>
              <a:buSzPts val="2200"/>
              <a:buNone/>
              <a:defRPr sz="220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87" name="Google Shape;187;p101"/>
          <p:cNvSpPr txBox="1">
            <a:spLocks noGrp="1"/>
          </p:cNvSpPr>
          <p:nvPr>
            <p:ph type="body" idx="4"/>
          </p:nvPr>
        </p:nvSpPr>
        <p:spPr>
          <a:xfrm>
            <a:off x="2329744" y="4454299"/>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chemeClr val="dk1"/>
              </a:buClr>
              <a:buSzPts val="2200"/>
              <a:buNone/>
              <a:defRPr sz="220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88" name="Google Shape;188;p101"/>
          <p:cNvSpPr txBox="1">
            <a:spLocks noGrp="1"/>
          </p:cNvSpPr>
          <p:nvPr>
            <p:ph type="body" idx="5"/>
          </p:nvPr>
        </p:nvSpPr>
        <p:spPr>
          <a:xfrm>
            <a:off x="2329744" y="5279218"/>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chemeClr val="dk1"/>
              </a:buClr>
              <a:buSzPts val="2200"/>
              <a:buNone/>
              <a:defRPr sz="220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grpSp>
        <p:nvGrpSpPr>
          <p:cNvPr id="189" name="Google Shape;189;p101"/>
          <p:cNvGrpSpPr/>
          <p:nvPr/>
        </p:nvGrpSpPr>
        <p:grpSpPr>
          <a:xfrm>
            <a:off x="-6323" y="-31263"/>
            <a:ext cx="16256000" cy="130964"/>
            <a:chOff x="0" y="474414"/>
            <a:chExt cx="7908925" cy="61412"/>
          </a:xfrm>
        </p:grpSpPr>
        <p:sp>
          <p:nvSpPr>
            <p:cNvPr id="190" name="Google Shape;190;p101"/>
            <p:cNvSpPr/>
            <p:nvPr/>
          </p:nvSpPr>
          <p:spPr>
            <a:xfrm>
              <a:off x="0" y="474414"/>
              <a:ext cx="711994"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191" name="Google Shape;191;p101"/>
            <p:cNvSpPr/>
            <p:nvPr/>
          </p:nvSpPr>
          <p:spPr>
            <a:xfrm>
              <a:off x="711993" y="474414"/>
              <a:ext cx="3455195" cy="61412"/>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192" name="Google Shape;192;p101"/>
            <p:cNvSpPr/>
            <p:nvPr/>
          </p:nvSpPr>
          <p:spPr>
            <a:xfrm>
              <a:off x="4167188" y="474414"/>
              <a:ext cx="683418" cy="61412"/>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193" name="Google Shape;193;p101"/>
            <p:cNvSpPr/>
            <p:nvPr/>
          </p:nvSpPr>
          <p:spPr>
            <a:xfrm>
              <a:off x="4850606" y="474414"/>
              <a:ext cx="228600"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194" name="Google Shape;194;p101"/>
            <p:cNvSpPr/>
            <p:nvPr/>
          </p:nvSpPr>
          <p:spPr>
            <a:xfrm>
              <a:off x="5079206" y="474414"/>
              <a:ext cx="80963" cy="61412"/>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195" name="Google Shape;195;p101"/>
            <p:cNvSpPr/>
            <p:nvPr/>
          </p:nvSpPr>
          <p:spPr>
            <a:xfrm>
              <a:off x="5160169" y="474414"/>
              <a:ext cx="812006" cy="61412"/>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196" name="Google Shape;196;p101"/>
            <p:cNvSpPr/>
            <p:nvPr/>
          </p:nvSpPr>
          <p:spPr>
            <a:xfrm>
              <a:off x="5972175" y="474414"/>
              <a:ext cx="1936750" cy="61412"/>
            </a:xfrm>
            <a:prstGeom prst="rect">
              <a:avLst/>
            </a:prstGeom>
            <a:solidFill>
              <a:srgbClr val="3F97C0"/>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grpSp>
      <p:sp>
        <p:nvSpPr>
          <p:cNvPr id="197" name="Google Shape;197;p101"/>
          <p:cNvSpPr/>
          <p:nvPr/>
        </p:nvSpPr>
        <p:spPr>
          <a:xfrm>
            <a:off x="0" y="6789112"/>
            <a:ext cx="16313155" cy="2354888"/>
          </a:xfrm>
          <a:prstGeom prst="rect">
            <a:avLst/>
          </a:prstGeom>
          <a:gradFill>
            <a:gsLst>
              <a:gs pos="0">
                <a:srgbClr val="EEEEEE"/>
              </a:gs>
              <a:gs pos="100000">
                <a:srgbClr val="D9D9D9"/>
              </a:gs>
            </a:gsLst>
            <a:lin ang="5400000" scaled="0"/>
          </a:gra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Calibri"/>
              <a:ea typeface="Calibri"/>
              <a:cs typeface="Calibri"/>
              <a:sym typeface="Calibri"/>
            </a:endParaRPr>
          </a:p>
        </p:txBody>
      </p:sp>
      <p:sp>
        <p:nvSpPr>
          <p:cNvPr id="198" name="Google Shape;198;p101"/>
          <p:cNvSpPr txBox="1"/>
          <p:nvPr/>
        </p:nvSpPr>
        <p:spPr>
          <a:xfrm>
            <a:off x="489441" y="6843544"/>
            <a:ext cx="4078009"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The correct answers are</a:t>
            </a:r>
            <a:endParaRPr sz="1400" b="0" i="0" u="none" strike="noStrike" cap="none">
              <a:solidFill>
                <a:srgbClr val="000000"/>
              </a:solidFill>
              <a:latin typeface="Arial"/>
              <a:ea typeface="Arial"/>
              <a:cs typeface="Arial"/>
              <a:sym typeface="Arial"/>
            </a:endParaRPr>
          </a:p>
        </p:txBody>
      </p:sp>
      <p:cxnSp>
        <p:nvCxnSpPr>
          <p:cNvPr id="199" name="Google Shape;199;p101"/>
          <p:cNvCxnSpPr/>
          <p:nvPr/>
        </p:nvCxnSpPr>
        <p:spPr>
          <a:xfrm>
            <a:off x="396856" y="7371304"/>
            <a:ext cx="14514240" cy="0"/>
          </a:xfrm>
          <a:prstGeom prst="straightConnector1">
            <a:avLst/>
          </a:prstGeom>
          <a:noFill/>
          <a:ln w="12700" cap="flat" cmpd="sng">
            <a:solidFill>
              <a:schemeClr val="lt1"/>
            </a:solidFill>
            <a:prstDash val="solid"/>
            <a:miter lim="800000"/>
            <a:headEnd type="none" w="sm" len="sm"/>
            <a:tailEnd type="none" w="sm" len="sm"/>
          </a:ln>
        </p:spPr>
      </p:cxnSp>
      <p:cxnSp>
        <p:nvCxnSpPr>
          <p:cNvPr id="200" name="Google Shape;200;p101"/>
          <p:cNvCxnSpPr/>
          <p:nvPr/>
        </p:nvCxnSpPr>
        <p:spPr>
          <a:xfrm>
            <a:off x="402163" y="7435667"/>
            <a:ext cx="15462286" cy="0"/>
          </a:xfrm>
          <a:prstGeom prst="straightConnector1">
            <a:avLst/>
          </a:prstGeom>
          <a:noFill/>
          <a:ln w="28575" cap="flat" cmpd="sng">
            <a:solidFill>
              <a:srgbClr val="CDCDCD"/>
            </a:solidFill>
            <a:prstDash val="solid"/>
            <a:miter lim="800000"/>
            <a:headEnd type="none" w="sm" len="sm"/>
            <a:tailEnd type="none" w="sm" len="sm"/>
          </a:ln>
        </p:spPr>
      </p:cxnSp>
      <p:sp>
        <p:nvSpPr>
          <p:cNvPr id="201" name="Google Shape;201;p101"/>
          <p:cNvSpPr txBox="1">
            <a:spLocks noGrp="1"/>
          </p:cNvSpPr>
          <p:nvPr>
            <p:ph type="body" idx="6"/>
          </p:nvPr>
        </p:nvSpPr>
        <p:spPr>
          <a:xfrm>
            <a:off x="3894162" y="6760723"/>
            <a:ext cx="8790897" cy="61953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rgbClr val="3C9F37"/>
              </a:buClr>
              <a:buSzPts val="2200"/>
              <a:buNone/>
              <a:defRPr sz="2200" b="1">
                <a:solidFill>
                  <a:srgbClr val="3C9F37"/>
                </a:solidFill>
                <a:latin typeface="Open Sans"/>
                <a:ea typeface="Open Sans"/>
                <a:cs typeface="Open Sans"/>
                <a:sym typeface="Open Sans"/>
              </a:defRPr>
            </a:lvl1pPr>
            <a:lvl2pPr marL="914400" lvl="1" indent="-431800" algn="l">
              <a:lnSpc>
                <a:spcPct val="90000"/>
              </a:lnSpc>
              <a:spcBef>
                <a:spcPts val="667"/>
              </a:spcBef>
              <a:spcAft>
                <a:spcPts val="0"/>
              </a:spcAft>
              <a:buClr>
                <a:schemeClr val="dk1"/>
              </a:buClr>
              <a:buSzPts val="3200"/>
              <a:buChar char="•"/>
              <a:defRPr/>
            </a:lvl2pPr>
            <a:lvl3pPr marL="1371600" lvl="2" indent="-397954" algn="l">
              <a:lnSpc>
                <a:spcPct val="90000"/>
              </a:lnSpc>
              <a:spcBef>
                <a:spcPts val="667"/>
              </a:spcBef>
              <a:spcAft>
                <a:spcPts val="0"/>
              </a:spcAft>
              <a:buClr>
                <a:schemeClr val="dk1"/>
              </a:buClr>
              <a:buSzPts val="2667"/>
              <a:buChar char="•"/>
              <a:defRPr/>
            </a:lvl3pPr>
            <a:lvl4pPr marL="1828800" lvl="3" indent="-381000" algn="l">
              <a:lnSpc>
                <a:spcPct val="90000"/>
              </a:lnSpc>
              <a:spcBef>
                <a:spcPts val="667"/>
              </a:spcBef>
              <a:spcAft>
                <a:spcPts val="0"/>
              </a:spcAft>
              <a:buClr>
                <a:schemeClr val="dk1"/>
              </a:buClr>
              <a:buSzPts val="2400"/>
              <a:buChar char="•"/>
              <a:defRPr/>
            </a:lvl4pPr>
            <a:lvl5pPr marL="2286000" lvl="4" indent="-381000" algn="l">
              <a:lnSpc>
                <a:spcPct val="90000"/>
              </a:lnSpc>
              <a:spcBef>
                <a:spcPts val="667"/>
              </a:spcBef>
              <a:spcAft>
                <a:spcPts val="0"/>
              </a:spcAft>
              <a:buClr>
                <a:schemeClr val="dk1"/>
              </a:buClr>
              <a:buSzPts val="24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02" name="Google Shape;202;p101"/>
          <p:cNvSpPr txBox="1">
            <a:spLocks noGrp="1"/>
          </p:cNvSpPr>
          <p:nvPr>
            <p:ph type="body" idx="7"/>
          </p:nvPr>
        </p:nvSpPr>
        <p:spPr>
          <a:xfrm>
            <a:off x="489443" y="7435667"/>
            <a:ext cx="15375004" cy="1333852"/>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333"/>
              </a:spcBef>
              <a:spcAft>
                <a:spcPts val="0"/>
              </a:spcAft>
              <a:buClr>
                <a:srgbClr val="404040"/>
              </a:buClr>
              <a:buSzPts val="2200"/>
              <a:buFont typeface="Arial"/>
              <a:buNone/>
              <a:defRPr sz="2200" b="1">
                <a:solidFill>
                  <a:srgbClr val="404040"/>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grpSp>
        <p:nvGrpSpPr>
          <p:cNvPr id="203" name="Google Shape;203;p101"/>
          <p:cNvGrpSpPr/>
          <p:nvPr/>
        </p:nvGrpSpPr>
        <p:grpSpPr>
          <a:xfrm>
            <a:off x="391398" y="8733453"/>
            <a:ext cx="15571096" cy="410547"/>
            <a:chOff x="391398" y="8733452"/>
            <a:chExt cx="15571094" cy="410547"/>
          </a:xfrm>
        </p:grpSpPr>
        <p:pic>
          <p:nvPicPr>
            <p:cNvPr id="204" name="Google Shape;204;p101"/>
            <p:cNvPicPr preferRelativeResize="0"/>
            <p:nvPr/>
          </p:nvPicPr>
          <p:blipFill rotWithShape="1">
            <a:blip r:embed="rId3">
              <a:alphaModFix/>
            </a:blip>
            <a:srcRect l="91737" t="95510"/>
            <a:stretch/>
          </p:blipFill>
          <p:spPr>
            <a:xfrm>
              <a:off x="14667722" y="8733452"/>
              <a:ext cx="1294770" cy="410547"/>
            </a:xfrm>
            <a:prstGeom prst="rect">
              <a:avLst/>
            </a:prstGeom>
            <a:noFill/>
            <a:ln>
              <a:noFill/>
            </a:ln>
          </p:spPr>
        </p:pic>
        <p:sp>
          <p:nvSpPr>
            <p:cNvPr id="205" name="Google Shape;205;p101"/>
            <p:cNvSpPr txBox="1"/>
            <p:nvPr/>
          </p:nvSpPr>
          <p:spPr>
            <a:xfrm>
              <a:off x="391398" y="8735073"/>
              <a:ext cx="325191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A5A5A5"/>
                  </a:solidFill>
                  <a:latin typeface="Open Sans"/>
                  <a:ea typeface="Open Sans"/>
                  <a:cs typeface="Open Sans"/>
                  <a:sym typeface="Open Sans"/>
                </a:rPr>
                <a:t>©Simplilearn. All rights reserved</a:t>
              </a: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4_Quiiz_single_option">
  <p:cSld name="4_Quiiz_single_option">
    <p:spTree>
      <p:nvGrpSpPr>
        <p:cNvPr id="1" name="Shape 206"/>
        <p:cNvGrpSpPr/>
        <p:nvPr/>
      </p:nvGrpSpPr>
      <p:grpSpPr>
        <a:xfrm>
          <a:off x="0" y="0"/>
          <a:ext cx="0" cy="0"/>
          <a:chOff x="0" y="0"/>
          <a:chExt cx="0" cy="0"/>
        </a:xfrm>
      </p:grpSpPr>
      <p:sp>
        <p:nvSpPr>
          <p:cNvPr id="207" name="Google Shape;207;p102"/>
          <p:cNvSpPr/>
          <p:nvPr/>
        </p:nvSpPr>
        <p:spPr>
          <a:xfrm>
            <a:off x="489443" y="681005"/>
            <a:ext cx="1698903" cy="1722179"/>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208" name="Google Shape;208;p102"/>
          <p:cNvSpPr/>
          <p:nvPr/>
        </p:nvSpPr>
        <p:spPr>
          <a:xfrm>
            <a:off x="489443" y="681005"/>
            <a:ext cx="15376232" cy="1722179"/>
          </a:xfrm>
          <a:prstGeom prst="rect">
            <a:avLst/>
          </a:prstGeom>
          <a:noFill/>
          <a:ln w="12700"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67"/>
              <a:buFont typeface="Arial"/>
              <a:buNone/>
            </a:pPr>
            <a:endParaRPr sz="2467" b="0" i="0" u="none" strike="noStrike" cap="none">
              <a:solidFill>
                <a:schemeClr val="dk1"/>
              </a:solidFill>
              <a:latin typeface="Calibri"/>
              <a:ea typeface="Calibri"/>
              <a:cs typeface="Calibri"/>
              <a:sym typeface="Calibri"/>
            </a:endParaRPr>
          </a:p>
        </p:txBody>
      </p:sp>
      <p:sp>
        <p:nvSpPr>
          <p:cNvPr id="209" name="Google Shape;209;p102"/>
          <p:cNvSpPr txBox="1">
            <a:spLocks noGrp="1"/>
          </p:cNvSpPr>
          <p:nvPr>
            <p:ph type="body" idx="1"/>
          </p:nvPr>
        </p:nvSpPr>
        <p:spPr>
          <a:xfrm>
            <a:off x="2310168" y="836032"/>
            <a:ext cx="13391132" cy="142496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333"/>
              </a:spcBef>
              <a:spcAft>
                <a:spcPts val="0"/>
              </a:spcAft>
              <a:buClr>
                <a:schemeClr val="dk1"/>
              </a:buClr>
              <a:buSzPts val="2200"/>
              <a:buFont typeface="Arial"/>
              <a:buNone/>
              <a:defRPr sz="2200" b="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cxnSp>
        <p:nvCxnSpPr>
          <p:cNvPr id="210" name="Google Shape;210;p102"/>
          <p:cNvCxnSpPr/>
          <p:nvPr/>
        </p:nvCxnSpPr>
        <p:spPr>
          <a:xfrm>
            <a:off x="2188345" y="681005"/>
            <a:ext cx="0" cy="1722179"/>
          </a:xfrm>
          <a:prstGeom prst="straightConnector1">
            <a:avLst/>
          </a:prstGeom>
          <a:noFill/>
          <a:ln w="9525" cap="flat" cmpd="sng">
            <a:solidFill>
              <a:srgbClr val="C55A11"/>
            </a:solidFill>
            <a:prstDash val="solid"/>
            <a:miter lim="800000"/>
            <a:headEnd type="none" w="sm" len="sm"/>
            <a:tailEnd type="none" w="sm" len="sm"/>
          </a:ln>
        </p:spPr>
      </p:cxnSp>
      <p:pic>
        <p:nvPicPr>
          <p:cNvPr id="211" name="Google Shape;211;p102"/>
          <p:cNvPicPr preferRelativeResize="0"/>
          <p:nvPr/>
        </p:nvPicPr>
        <p:blipFill rotWithShape="1">
          <a:blip r:embed="rId2">
            <a:alphaModFix/>
          </a:blip>
          <a:srcRect/>
          <a:stretch/>
        </p:blipFill>
        <p:spPr>
          <a:xfrm>
            <a:off x="13872981" y="3839775"/>
            <a:ext cx="1969447" cy="1679647"/>
          </a:xfrm>
          <a:prstGeom prst="rect">
            <a:avLst/>
          </a:prstGeom>
          <a:noFill/>
          <a:ln>
            <a:noFill/>
          </a:ln>
        </p:spPr>
      </p:pic>
      <p:sp>
        <p:nvSpPr>
          <p:cNvPr id="212" name="Google Shape;212;p102"/>
          <p:cNvSpPr txBox="1"/>
          <p:nvPr/>
        </p:nvSpPr>
        <p:spPr>
          <a:xfrm>
            <a:off x="511579" y="1218935"/>
            <a:ext cx="1698904" cy="646331"/>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Open Sans"/>
                <a:ea typeface="Open Sans"/>
                <a:cs typeface="Open Sans"/>
                <a:sym typeface="Open Sans"/>
              </a:rPr>
              <a:t>KNOWLEDGE CHECK</a:t>
            </a:r>
            <a:endParaRPr sz="1400" b="0" i="0" u="none" strike="noStrike" cap="none">
              <a:solidFill>
                <a:srgbClr val="000000"/>
              </a:solidFill>
              <a:latin typeface="Arial"/>
              <a:ea typeface="Arial"/>
              <a:cs typeface="Arial"/>
              <a:sym typeface="Arial"/>
            </a:endParaRPr>
          </a:p>
        </p:txBody>
      </p:sp>
      <p:sp>
        <p:nvSpPr>
          <p:cNvPr id="213" name="Google Shape;213;p102"/>
          <p:cNvSpPr txBox="1"/>
          <p:nvPr/>
        </p:nvSpPr>
        <p:spPr>
          <a:xfrm>
            <a:off x="1664103" y="2865945"/>
            <a:ext cx="66621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a.</a:t>
            </a:r>
            <a:endParaRPr sz="1400" b="0" i="0" u="none" strike="noStrike" cap="none">
              <a:solidFill>
                <a:srgbClr val="000000"/>
              </a:solidFill>
              <a:latin typeface="Arial"/>
              <a:ea typeface="Arial"/>
              <a:cs typeface="Arial"/>
              <a:sym typeface="Arial"/>
            </a:endParaRPr>
          </a:p>
        </p:txBody>
      </p:sp>
      <p:sp>
        <p:nvSpPr>
          <p:cNvPr id="214" name="Google Shape;214;p102"/>
          <p:cNvSpPr txBox="1"/>
          <p:nvPr/>
        </p:nvSpPr>
        <p:spPr>
          <a:xfrm>
            <a:off x="1664101" y="3687044"/>
            <a:ext cx="62337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b.</a:t>
            </a:r>
            <a:endParaRPr sz="1400" b="0" i="0" u="none" strike="noStrike" cap="none">
              <a:solidFill>
                <a:srgbClr val="000000"/>
              </a:solidFill>
              <a:latin typeface="Arial"/>
              <a:ea typeface="Arial"/>
              <a:cs typeface="Arial"/>
              <a:sym typeface="Arial"/>
            </a:endParaRPr>
          </a:p>
        </p:txBody>
      </p:sp>
      <p:sp>
        <p:nvSpPr>
          <p:cNvPr id="215" name="Google Shape;215;p102"/>
          <p:cNvSpPr txBox="1"/>
          <p:nvPr/>
        </p:nvSpPr>
        <p:spPr>
          <a:xfrm>
            <a:off x="1664101" y="4508140"/>
            <a:ext cx="62337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c.</a:t>
            </a:r>
            <a:endParaRPr sz="1400" b="0" i="0" u="none" strike="noStrike" cap="none">
              <a:solidFill>
                <a:srgbClr val="000000"/>
              </a:solidFill>
              <a:latin typeface="Arial"/>
              <a:ea typeface="Arial"/>
              <a:cs typeface="Arial"/>
              <a:sym typeface="Arial"/>
            </a:endParaRPr>
          </a:p>
        </p:txBody>
      </p:sp>
      <p:sp>
        <p:nvSpPr>
          <p:cNvPr id="216" name="Google Shape;216;p102"/>
          <p:cNvSpPr txBox="1"/>
          <p:nvPr/>
        </p:nvSpPr>
        <p:spPr>
          <a:xfrm>
            <a:off x="1664103" y="5329237"/>
            <a:ext cx="66621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d.</a:t>
            </a:r>
            <a:endParaRPr sz="1400" b="0" i="0" u="none" strike="noStrike" cap="none">
              <a:solidFill>
                <a:srgbClr val="000000"/>
              </a:solidFill>
              <a:latin typeface="Arial"/>
              <a:ea typeface="Arial"/>
              <a:cs typeface="Arial"/>
              <a:sym typeface="Arial"/>
            </a:endParaRPr>
          </a:p>
        </p:txBody>
      </p:sp>
      <p:sp>
        <p:nvSpPr>
          <p:cNvPr id="217" name="Google Shape;217;p102"/>
          <p:cNvSpPr txBox="1">
            <a:spLocks noGrp="1"/>
          </p:cNvSpPr>
          <p:nvPr>
            <p:ph type="body" idx="2"/>
          </p:nvPr>
        </p:nvSpPr>
        <p:spPr>
          <a:xfrm>
            <a:off x="2329744" y="2821718"/>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chemeClr val="dk1"/>
              </a:buClr>
              <a:buSzPts val="2200"/>
              <a:buNone/>
              <a:defRPr sz="220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18" name="Google Shape;218;p102"/>
          <p:cNvSpPr txBox="1">
            <a:spLocks noGrp="1"/>
          </p:cNvSpPr>
          <p:nvPr>
            <p:ph type="body" idx="3"/>
          </p:nvPr>
        </p:nvSpPr>
        <p:spPr>
          <a:xfrm>
            <a:off x="2329744" y="3647437"/>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chemeClr val="dk1"/>
              </a:buClr>
              <a:buSzPts val="2200"/>
              <a:buNone/>
              <a:defRPr sz="220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19" name="Google Shape;219;p102"/>
          <p:cNvSpPr txBox="1">
            <a:spLocks noGrp="1"/>
          </p:cNvSpPr>
          <p:nvPr>
            <p:ph type="body" idx="4"/>
          </p:nvPr>
        </p:nvSpPr>
        <p:spPr>
          <a:xfrm>
            <a:off x="2329744" y="4454299"/>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chemeClr val="dk1"/>
              </a:buClr>
              <a:buSzPts val="2200"/>
              <a:buNone/>
              <a:defRPr sz="220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20" name="Google Shape;220;p102"/>
          <p:cNvSpPr txBox="1">
            <a:spLocks noGrp="1"/>
          </p:cNvSpPr>
          <p:nvPr>
            <p:ph type="body" idx="5"/>
          </p:nvPr>
        </p:nvSpPr>
        <p:spPr>
          <a:xfrm>
            <a:off x="2329744" y="5279218"/>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chemeClr val="dk1"/>
              </a:buClr>
              <a:buSzPts val="2200"/>
              <a:buNone/>
              <a:defRPr sz="220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grpSp>
        <p:nvGrpSpPr>
          <p:cNvPr id="221" name="Google Shape;221;p102"/>
          <p:cNvGrpSpPr/>
          <p:nvPr/>
        </p:nvGrpSpPr>
        <p:grpSpPr>
          <a:xfrm>
            <a:off x="-6323" y="-31263"/>
            <a:ext cx="16256000" cy="130964"/>
            <a:chOff x="0" y="474414"/>
            <a:chExt cx="7908925" cy="61412"/>
          </a:xfrm>
        </p:grpSpPr>
        <p:sp>
          <p:nvSpPr>
            <p:cNvPr id="222" name="Google Shape;222;p102"/>
            <p:cNvSpPr/>
            <p:nvPr/>
          </p:nvSpPr>
          <p:spPr>
            <a:xfrm>
              <a:off x="0" y="474414"/>
              <a:ext cx="711994"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223" name="Google Shape;223;p102"/>
            <p:cNvSpPr/>
            <p:nvPr/>
          </p:nvSpPr>
          <p:spPr>
            <a:xfrm>
              <a:off x="711993" y="474414"/>
              <a:ext cx="3455195" cy="61412"/>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224" name="Google Shape;224;p102"/>
            <p:cNvSpPr/>
            <p:nvPr/>
          </p:nvSpPr>
          <p:spPr>
            <a:xfrm>
              <a:off x="4167188" y="474414"/>
              <a:ext cx="683418" cy="61412"/>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225" name="Google Shape;225;p102"/>
            <p:cNvSpPr/>
            <p:nvPr/>
          </p:nvSpPr>
          <p:spPr>
            <a:xfrm>
              <a:off x="4850606" y="474414"/>
              <a:ext cx="228600"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226" name="Google Shape;226;p102"/>
            <p:cNvSpPr/>
            <p:nvPr/>
          </p:nvSpPr>
          <p:spPr>
            <a:xfrm>
              <a:off x="5079206" y="474414"/>
              <a:ext cx="80963" cy="61412"/>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227" name="Google Shape;227;p102"/>
            <p:cNvSpPr/>
            <p:nvPr/>
          </p:nvSpPr>
          <p:spPr>
            <a:xfrm>
              <a:off x="5160169" y="474414"/>
              <a:ext cx="812006" cy="61412"/>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228" name="Google Shape;228;p102"/>
            <p:cNvSpPr/>
            <p:nvPr/>
          </p:nvSpPr>
          <p:spPr>
            <a:xfrm>
              <a:off x="5972175" y="474414"/>
              <a:ext cx="1936750" cy="61412"/>
            </a:xfrm>
            <a:prstGeom prst="rect">
              <a:avLst/>
            </a:prstGeom>
            <a:solidFill>
              <a:srgbClr val="3F97C0"/>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grpSp>
      <p:grpSp>
        <p:nvGrpSpPr>
          <p:cNvPr id="229" name="Google Shape;229;p102"/>
          <p:cNvGrpSpPr/>
          <p:nvPr/>
        </p:nvGrpSpPr>
        <p:grpSpPr>
          <a:xfrm>
            <a:off x="391398" y="8733453"/>
            <a:ext cx="15571096" cy="410547"/>
            <a:chOff x="391398" y="8733452"/>
            <a:chExt cx="15571094" cy="410547"/>
          </a:xfrm>
        </p:grpSpPr>
        <p:pic>
          <p:nvPicPr>
            <p:cNvPr id="230" name="Google Shape;230;p102"/>
            <p:cNvPicPr preferRelativeResize="0"/>
            <p:nvPr/>
          </p:nvPicPr>
          <p:blipFill rotWithShape="1">
            <a:blip r:embed="rId3">
              <a:alphaModFix/>
            </a:blip>
            <a:srcRect l="91737" t="95510"/>
            <a:stretch/>
          </p:blipFill>
          <p:spPr>
            <a:xfrm>
              <a:off x="14667722" y="8733452"/>
              <a:ext cx="1294770" cy="410547"/>
            </a:xfrm>
            <a:prstGeom prst="rect">
              <a:avLst/>
            </a:prstGeom>
            <a:noFill/>
            <a:ln>
              <a:noFill/>
            </a:ln>
          </p:spPr>
        </p:pic>
        <p:sp>
          <p:nvSpPr>
            <p:cNvPr id="231" name="Google Shape;231;p102"/>
            <p:cNvSpPr txBox="1"/>
            <p:nvPr/>
          </p:nvSpPr>
          <p:spPr>
            <a:xfrm>
              <a:off x="391398" y="8735073"/>
              <a:ext cx="325191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A5A5A5"/>
                  </a:solidFill>
                  <a:latin typeface="Open Sans"/>
                  <a:ea typeface="Open Sans"/>
                  <a:cs typeface="Open Sans"/>
                  <a:sym typeface="Open Sans"/>
                </a:rPr>
                <a:t>©Simplilearn. All rights reserved</a:t>
              </a: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Content page">
  <p:cSld name="1_Content page">
    <p:spTree>
      <p:nvGrpSpPr>
        <p:cNvPr id="1" name="Shape 232"/>
        <p:cNvGrpSpPr/>
        <p:nvPr/>
      </p:nvGrpSpPr>
      <p:grpSpPr>
        <a:xfrm>
          <a:off x="0" y="0"/>
          <a:ext cx="0" cy="0"/>
          <a:chOff x="0" y="0"/>
          <a:chExt cx="0" cy="0"/>
        </a:xfrm>
      </p:grpSpPr>
      <p:sp>
        <p:nvSpPr>
          <p:cNvPr id="233" name="Google Shape;233;p103"/>
          <p:cNvSpPr/>
          <p:nvPr/>
        </p:nvSpPr>
        <p:spPr>
          <a:xfrm>
            <a:off x="0" y="-4725"/>
            <a:ext cx="1463434" cy="195002"/>
          </a:xfrm>
          <a:prstGeom prst="rect">
            <a:avLst/>
          </a:prstGeom>
          <a:solidFill>
            <a:srgbClr val="FAC36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34" name="Google Shape;234;p103"/>
          <p:cNvSpPr/>
          <p:nvPr/>
        </p:nvSpPr>
        <p:spPr>
          <a:xfrm>
            <a:off x="1463432" y="-4725"/>
            <a:ext cx="7101807" cy="195002"/>
          </a:xfrm>
          <a:prstGeom prst="rect">
            <a:avLst/>
          </a:prstGeom>
          <a:solidFill>
            <a:srgbClr val="F69E6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00"/>
              <a:buFont typeface="Calibri"/>
              <a:buNone/>
            </a:pPr>
            <a:endParaRPr sz="1400" b="1" i="0" u="none" strike="noStrike" cap="none">
              <a:solidFill>
                <a:srgbClr val="000000"/>
              </a:solidFill>
              <a:latin typeface="Calibri"/>
              <a:ea typeface="Calibri"/>
              <a:cs typeface="Calibri"/>
              <a:sym typeface="Calibri"/>
            </a:endParaRPr>
          </a:p>
        </p:txBody>
      </p:sp>
      <p:sp>
        <p:nvSpPr>
          <p:cNvPr id="235" name="Google Shape;235;p103"/>
          <p:cNvSpPr/>
          <p:nvPr/>
        </p:nvSpPr>
        <p:spPr>
          <a:xfrm>
            <a:off x="8565235" y="-4725"/>
            <a:ext cx="1404697" cy="195002"/>
          </a:xfrm>
          <a:prstGeom prst="rect">
            <a:avLst/>
          </a:prstGeom>
          <a:solidFill>
            <a:srgbClr val="F38573"/>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36" name="Google Shape;236;p103"/>
          <p:cNvSpPr/>
          <p:nvPr/>
        </p:nvSpPr>
        <p:spPr>
          <a:xfrm>
            <a:off x="9969932" y="-4725"/>
            <a:ext cx="469865" cy="195002"/>
          </a:xfrm>
          <a:prstGeom prst="rect">
            <a:avLst/>
          </a:prstGeom>
          <a:solidFill>
            <a:srgbClr val="FAC36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37" name="Google Shape;237;p103"/>
          <p:cNvSpPr/>
          <p:nvPr/>
        </p:nvSpPr>
        <p:spPr>
          <a:xfrm>
            <a:off x="10439796" y="-4725"/>
            <a:ext cx="166412" cy="195002"/>
          </a:xfrm>
          <a:prstGeom prst="rect">
            <a:avLst/>
          </a:prstGeom>
          <a:solidFill>
            <a:srgbClr val="FFFFF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38" name="Google Shape;238;p103"/>
          <p:cNvSpPr/>
          <p:nvPr/>
        </p:nvSpPr>
        <p:spPr>
          <a:xfrm>
            <a:off x="10606209" y="-4725"/>
            <a:ext cx="1668997" cy="195002"/>
          </a:xfrm>
          <a:prstGeom prst="rect">
            <a:avLst/>
          </a:prstGeom>
          <a:solidFill>
            <a:srgbClr val="9CDAEB"/>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39" name="Google Shape;239;p103"/>
          <p:cNvSpPr/>
          <p:nvPr/>
        </p:nvSpPr>
        <p:spPr>
          <a:xfrm>
            <a:off x="12275204" y="-4725"/>
            <a:ext cx="3980795" cy="195002"/>
          </a:xfrm>
          <a:prstGeom prst="rect">
            <a:avLst/>
          </a:prstGeom>
          <a:solidFill>
            <a:srgbClr val="61B4D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40" name="Google Shape;240;p103"/>
          <p:cNvSpPr txBox="1">
            <a:spLocks noGrp="1"/>
          </p:cNvSpPr>
          <p:nvPr>
            <p:ph type="body" idx="1"/>
          </p:nvPr>
        </p:nvSpPr>
        <p:spPr>
          <a:xfrm>
            <a:off x="364902" y="1250983"/>
            <a:ext cx="15528769" cy="7268478"/>
          </a:xfrm>
          <a:prstGeom prst="rect">
            <a:avLst/>
          </a:prstGeom>
          <a:noFill/>
          <a:ln>
            <a:noFill/>
          </a:ln>
        </p:spPr>
        <p:txBody>
          <a:bodyPr spcFirstLastPara="1" wrap="square" lIns="91425" tIns="91425" rIns="91425" bIns="91425" anchor="t" anchorCtr="0">
            <a:normAutofit/>
          </a:bodyPr>
          <a:lstStyle>
            <a:lvl1pPr marL="457200" marR="0" lvl="0" indent="-406400" algn="l">
              <a:lnSpc>
                <a:spcPct val="100000"/>
              </a:lnSpc>
              <a:spcBef>
                <a:spcPts val="13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1pPr>
            <a:lvl2pPr marL="914400" marR="0" lvl="1" indent="-406400" algn="l">
              <a:lnSpc>
                <a:spcPct val="100000"/>
              </a:lnSpc>
              <a:spcBef>
                <a:spcPts val="13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2pPr>
            <a:lvl3pPr marL="1371600" marR="0" lvl="2" indent="-406400" algn="l">
              <a:lnSpc>
                <a:spcPct val="100000"/>
              </a:lnSpc>
              <a:spcBef>
                <a:spcPts val="13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3pPr>
            <a:lvl4pPr marL="1828800" marR="0" lvl="3" indent="-406400" algn="l">
              <a:lnSpc>
                <a:spcPct val="100000"/>
              </a:lnSpc>
              <a:spcBef>
                <a:spcPts val="13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4pPr>
            <a:lvl5pPr marL="2286000" marR="0" lvl="4" indent="-406400" algn="l">
              <a:lnSpc>
                <a:spcPct val="100000"/>
              </a:lnSpc>
              <a:spcBef>
                <a:spcPts val="13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5pPr>
            <a:lvl6pPr marL="2743200" marR="0" lvl="5"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6pPr>
            <a:lvl7pPr marL="3200400" marR="0" lvl="6"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7pPr>
            <a:lvl8pPr marL="3657600" marR="0" lvl="7"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8pPr>
            <a:lvl9pPr marL="4114800" marR="0" lvl="8"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9pPr>
          </a:lstStyle>
          <a:p>
            <a:endParaRPr/>
          </a:p>
        </p:txBody>
      </p:sp>
      <p:sp>
        <p:nvSpPr>
          <p:cNvPr id="241" name="Google Shape;241;p103"/>
          <p:cNvSpPr txBox="1">
            <a:spLocks noGrp="1"/>
          </p:cNvSpPr>
          <p:nvPr>
            <p:ph type="body" idx="2"/>
          </p:nvPr>
        </p:nvSpPr>
        <p:spPr>
          <a:xfrm>
            <a:off x="0" y="190278"/>
            <a:ext cx="13306561" cy="670313"/>
          </a:xfrm>
          <a:prstGeom prst="rect">
            <a:avLst/>
          </a:prstGeom>
          <a:noFill/>
          <a:ln>
            <a:noFill/>
          </a:ln>
        </p:spPr>
        <p:txBody>
          <a:bodyPr spcFirstLastPara="1" wrap="square" lIns="91425" tIns="91425" rIns="91425" bIns="91425" anchor="ctr" anchorCtr="0">
            <a:normAutofit/>
          </a:bodyPr>
          <a:lstStyle>
            <a:lvl1pPr marL="457200" marR="0" lvl="0"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1pPr>
            <a:lvl2pPr marL="914400" marR="0" lvl="1"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2pPr>
            <a:lvl3pPr marL="1371600" marR="0" lvl="2"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3pPr>
            <a:lvl4pPr marL="1828800" marR="0" lvl="3"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4pPr>
            <a:lvl5pPr marL="2286000" marR="0" lvl="4"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5pPr>
            <a:lvl6pPr marL="2743200" marR="0" lvl="5"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6pPr>
            <a:lvl7pPr marL="3200400" marR="0" lvl="6"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7pPr>
            <a:lvl8pPr marL="3657600" marR="0" lvl="7"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8pPr>
            <a:lvl9pPr marL="4114800" marR="0" lvl="8"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9pPr>
          </a:lstStyle>
          <a:p>
            <a:endParaRPr/>
          </a:p>
        </p:txBody>
      </p:sp>
      <p:sp>
        <p:nvSpPr>
          <p:cNvPr id="242" name="Google Shape;242;p103"/>
          <p:cNvSpPr/>
          <p:nvPr/>
        </p:nvSpPr>
        <p:spPr>
          <a:xfrm>
            <a:off x="5111" y="877462"/>
            <a:ext cx="14039525" cy="39001"/>
          </a:xfrm>
          <a:prstGeom prst="rect">
            <a:avLst/>
          </a:prstGeom>
          <a:gradFill>
            <a:gsLst>
              <a:gs pos="0">
                <a:srgbClr val="F28020"/>
              </a:gs>
              <a:gs pos="23000">
                <a:srgbClr val="F28020"/>
              </a:gs>
              <a:gs pos="100000">
                <a:srgbClr val="FFFFFF"/>
              </a:gs>
            </a:gsLst>
            <a:lin ang="0" scaled="0"/>
          </a:gra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2300"/>
              <a:buFont typeface="Calibri"/>
              <a:buNone/>
            </a:pPr>
            <a:endParaRPr sz="2300" b="0" i="0" u="none" strike="noStrike" cap="none">
              <a:solidFill>
                <a:srgbClr val="FFFFFF"/>
              </a:solidFill>
              <a:latin typeface="Calibri"/>
              <a:ea typeface="Calibri"/>
              <a:cs typeface="Calibri"/>
              <a:sym typeface="Calibri"/>
            </a:endParaRPr>
          </a:p>
        </p:txBody>
      </p:sp>
      <p:pic>
        <p:nvPicPr>
          <p:cNvPr id="243" name="Google Shape;243;p103" descr="Picture 16"/>
          <p:cNvPicPr preferRelativeResize="0"/>
          <p:nvPr/>
        </p:nvPicPr>
        <p:blipFill rotWithShape="1">
          <a:blip r:embed="rId2">
            <a:alphaModFix/>
          </a:blip>
          <a:srcRect/>
          <a:stretch/>
        </p:blipFill>
        <p:spPr>
          <a:xfrm>
            <a:off x="13754509" y="281243"/>
            <a:ext cx="2157355" cy="779998"/>
          </a:xfrm>
          <a:prstGeom prst="rect">
            <a:avLst/>
          </a:prstGeom>
          <a:noFill/>
          <a:ln>
            <a:noFill/>
          </a:ln>
        </p:spPr>
      </p:pic>
      <p:sp>
        <p:nvSpPr>
          <p:cNvPr id="244" name="Google Shape;244;p103"/>
          <p:cNvSpPr txBox="1">
            <a:spLocks noGrp="1"/>
          </p:cNvSpPr>
          <p:nvPr>
            <p:ph type="sldNum" idx="12"/>
          </p:nvPr>
        </p:nvSpPr>
        <p:spPr>
          <a:xfrm flipH="1">
            <a:off x="15493075" y="8809534"/>
            <a:ext cx="343903" cy="358140"/>
          </a:xfrm>
          <a:prstGeom prst="rect">
            <a:avLst/>
          </a:prstGeom>
          <a:noFill/>
          <a:ln>
            <a:noFill/>
          </a:ln>
        </p:spPr>
        <p:txBody>
          <a:bodyPr spcFirstLastPara="1" wrap="square" lIns="45700" tIns="45700" rIns="45700" bIns="45700" anchor="ctr" anchorCtr="0">
            <a:noAutofit/>
          </a:bodyPr>
          <a:lstStyle>
            <a:lvl1pPr marL="0" marR="0" lvl="0"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1pPr>
            <a:lvl2pPr marL="0" marR="0" lvl="1"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2pPr>
            <a:lvl3pPr marL="0" marR="0" lvl="2"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3pPr>
            <a:lvl4pPr marL="0" marR="0" lvl="3"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4pPr>
            <a:lvl5pPr marL="0" marR="0" lvl="4"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5pPr>
            <a:lvl6pPr marL="0" marR="0" lvl="5"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6pPr>
            <a:lvl7pPr marL="0" marR="0" lvl="6"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7pPr>
            <a:lvl8pPr marL="0" marR="0" lvl="7"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8pPr>
            <a:lvl9pPr marL="0" marR="0" lvl="8"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6_img/table layout">
  <p:cSld name="6_img/table layout">
    <p:spTree>
      <p:nvGrpSpPr>
        <p:cNvPr id="1" name="Shape 245"/>
        <p:cNvGrpSpPr/>
        <p:nvPr/>
      </p:nvGrpSpPr>
      <p:grpSpPr>
        <a:xfrm>
          <a:off x="0" y="0"/>
          <a:ext cx="0" cy="0"/>
          <a:chOff x="0" y="0"/>
          <a:chExt cx="0" cy="0"/>
        </a:xfrm>
      </p:grpSpPr>
      <p:sp>
        <p:nvSpPr>
          <p:cNvPr id="246" name="Google Shape;246;p104"/>
          <p:cNvSpPr/>
          <p:nvPr/>
        </p:nvSpPr>
        <p:spPr>
          <a:xfrm>
            <a:off x="0" y="-4725"/>
            <a:ext cx="1463434" cy="195002"/>
          </a:xfrm>
          <a:prstGeom prst="rect">
            <a:avLst/>
          </a:prstGeom>
          <a:solidFill>
            <a:srgbClr val="FAC36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47" name="Google Shape;247;p104"/>
          <p:cNvSpPr/>
          <p:nvPr/>
        </p:nvSpPr>
        <p:spPr>
          <a:xfrm>
            <a:off x="1463432" y="-4725"/>
            <a:ext cx="7101807" cy="195002"/>
          </a:xfrm>
          <a:prstGeom prst="rect">
            <a:avLst/>
          </a:prstGeom>
          <a:solidFill>
            <a:srgbClr val="F69E6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00"/>
              <a:buFont typeface="Calibri"/>
              <a:buNone/>
            </a:pPr>
            <a:endParaRPr sz="1400" b="1" i="0" u="none" strike="noStrike" cap="none">
              <a:solidFill>
                <a:srgbClr val="000000"/>
              </a:solidFill>
              <a:latin typeface="Calibri"/>
              <a:ea typeface="Calibri"/>
              <a:cs typeface="Calibri"/>
              <a:sym typeface="Calibri"/>
            </a:endParaRPr>
          </a:p>
        </p:txBody>
      </p:sp>
      <p:sp>
        <p:nvSpPr>
          <p:cNvPr id="248" name="Google Shape;248;p104"/>
          <p:cNvSpPr/>
          <p:nvPr/>
        </p:nvSpPr>
        <p:spPr>
          <a:xfrm>
            <a:off x="8565235" y="-4725"/>
            <a:ext cx="1404697" cy="195002"/>
          </a:xfrm>
          <a:prstGeom prst="rect">
            <a:avLst/>
          </a:prstGeom>
          <a:solidFill>
            <a:srgbClr val="F38573"/>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49" name="Google Shape;249;p104"/>
          <p:cNvSpPr/>
          <p:nvPr/>
        </p:nvSpPr>
        <p:spPr>
          <a:xfrm>
            <a:off x="9969932" y="-4725"/>
            <a:ext cx="469865" cy="195002"/>
          </a:xfrm>
          <a:prstGeom prst="rect">
            <a:avLst/>
          </a:prstGeom>
          <a:solidFill>
            <a:srgbClr val="FAC36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50" name="Google Shape;250;p104"/>
          <p:cNvSpPr/>
          <p:nvPr/>
        </p:nvSpPr>
        <p:spPr>
          <a:xfrm>
            <a:off x="10439796" y="-4725"/>
            <a:ext cx="166412" cy="195002"/>
          </a:xfrm>
          <a:prstGeom prst="rect">
            <a:avLst/>
          </a:prstGeom>
          <a:solidFill>
            <a:srgbClr val="FFFFF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51" name="Google Shape;251;p104"/>
          <p:cNvSpPr/>
          <p:nvPr/>
        </p:nvSpPr>
        <p:spPr>
          <a:xfrm>
            <a:off x="10606209" y="-4725"/>
            <a:ext cx="1668997" cy="195002"/>
          </a:xfrm>
          <a:prstGeom prst="rect">
            <a:avLst/>
          </a:prstGeom>
          <a:solidFill>
            <a:srgbClr val="9CDAEB"/>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52" name="Google Shape;252;p104"/>
          <p:cNvSpPr/>
          <p:nvPr/>
        </p:nvSpPr>
        <p:spPr>
          <a:xfrm>
            <a:off x="12275204" y="-4725"/>
            <a:ext cx="3980795" cy="195002"/>
          </a:xfrm>
          <a:prstGeom prst="rect">
            <a:avLst/>
          </a:prstGeom>
          <a:solidFill>
            <a:srgbClr val="61B4D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53" name="Google Shape;253;p104"/>
          <p:cNvSpPr txBox="1">
            <a:spLocks noGrp="1"/>
          </p:cNvSpPr>
          <p:nvPr>
            <p:ph type="body" idx="1"/>
          </p:nvPr>
        </p:nvSpPr>
        <p:spPr>
          <a:xfrm>
            <a:off x="1" y="190278"/>
            <a:ext cx="13306559" cy="670313"/>
          </a:xfrm>
          <a:prstGeom prst="rect">
            <a:avLst/>
          </a:prstGeom>
          <a:noFill/>
          <a:ln>
            <a:noFill/>
          </a:ln>
        </p:spPr>
        <p:txBody>
          <a:bodyPr spcFirstLastPara="1" wrap="square" lIns="91425" tIns="91425" rIns="91425" bIns="91425" anchor="ctr" anchorCtr="0">
            <a:normAutofit/>
          </a:bodyPr>
          <a:lstStyle>
            <a:lvl1pPr marL="457200" marR="0" lvl="0" indent="-228600" algn="l">
              <a:lnSpc>
                <a:spcPct val="90000"/>
              </a:lnSpc>
              <a:spcBef>
                <a:spcPts val="1300"/>
              </a:spcBef>
              <a:spcAft>
                <a:spcPts val="0"/>
              </a:spcAft>
              <a:buClr>
                <a:srgbClr val="000000"/>
              </a:buClr>
              <a:buSzPts val="3200"/>
              <a:buFont typeface="Arial"/>
              <a:buNone/>
              <a:defRPr sz="3200" b="0" i="0" u="none" strike="noStrike" cap="none">
                <a:solidFill>
                  <a:srgbClr val="000000"/>
                </a:solidFill>
                <a:latin typeface="Calibri"/>
                <a:ea typeface="Calibri"/>
                <a:cs typeface="Calibri"/>
                <a:sym typeface="Calibri"/>
              </a:defRPr>
            </a:lvl1pPr>
            <a:lvl2pPr marL="914400" marR="0" lvl="1" indent="-228600" algn="l">
              <a:lnSpc>
                <a:spcPct val="90000"/>
              </a:lnSpc>
              <a:spcBef>
                <a:spcPts val="1300"/>
              </a:spcBef>
              <a:spcAft>
                <a:spcPts val="0"/>
              </a:spcAft>
              <a:buClr>
                <a:srgbClr val="000000"/>
              </a:buClr>
              <a:buSzPts val="3200"/>
              <a:buFont typeface="Arial"/>
              <a:buNone/>
              <a:defRPr sz="3200" b="0" i="0" u="none" strike="noStrike" cap="none">
                <a:solidFill>
                  <a:srgbClr val="000000"/>
                </a:solidFill>
                <a:latin typeface="Calibri"/>
                <a:ea typeface="Calibri"/>
                <a:cs typeface="Calibri"/>
                <a:sym typeface="Calibri"/>
              </a:defRPr>
            </a:lvl2pPr>
            <a:lvl3pPr marL="1371600" marR="0" lvl="2" indent="-228600" algn="l">
              <a:lnSpc>
                <a:spcPct val="90000"/>
              </a:lnSpc>
              <a:spcBef>
                <a:spcPts val="1300"/>
              </a:spcBef>
              <a:spcAft>
                <a:spcPts val="0"/>
              </a:spcAft>
              <a:buClr>
                <a:srgbClr val="000000"/>
              </a:buClr>
              <a:buSzPts val="3200"/>
              <a:buFont typeface="Arial"/>
              <a:buNone/>
              <a:defRPr sz="3200" b="0" i="0" u="none" strike="noStrike" cap="none">
                <a:solidFill>
                  <a:srgbClr val="000000"/>
                </a:solidFill>
                <a:latin typeface="Calibri"/>
                <a:ea typeface="Calibri"/>
                <a:cs typeface="Calibri"/>
                <a:sym typeface="Calibri"/>
              </a:defRPr>
            </a:lvl3pPr>
            <a:lvl4pPr marL="1828800" marR="0" lvl="3" indent="-228600" algn="l">
              <a:lnSpc>
                <a:spcPct val="90000"/>
              </a:lnSpc>
              <a:spcBef>
                <a:spcPts val="1300"/>
              </a:spcBef>
              <a:spcAft>
                <a:spcPts val="0"/>
              </a:spcAft>
              <a:buClr>
                <a:srgbClr val="000000"/>
              </a:buClr>
              <a:buSzPts val="3200"/>
              <a:buFont typeface="Arial"/>
              <a:buNone/>
              <a:defRPr sz="3200" b="0" i="0" u="none" strike="noStrike" cap="none">
                <a:solidFill>
                  <a:srgbClr val="000000"/>
                </a:solidFill>
                <a:latin typeface="Calibri"/>
                <a:ea typeface="Calibri"/>
                <a:cs typeface="Calibri"/>
                <a:sym typeface="Calibri"/>
              </a:defRPr>
            </a:lvl4pPr>
            <a:lvl5pPr marL="2286000" marR="0" lvl="4" indent="-228600" algn="l">
              <a:lnSpc>
                <a:spcPct val="90000"/>
              </a:lnSpc>
              <a:spcBef>
                <a:spcPts val="1300"/>
              </a:spcBef>
              <a:spcAft>
                <a:spcPts val="0"/>
              </a:spcAft>
              <a:buClr>
                <a:srgbClr val="000000"/>
              </a:buClr>
              <a:buSzPts val="3200"/>
              <a:buFont typeface="Arial"/>
              <a:buNone/>
              <a:defRPr sz="3200" b="0" i="0" u="none" strike="noStrike" cap="none">
                <a:solidFill>
                  <a:srgbClr val="000000"/>
                </a:solidFill>
                <a:latin typeface="Calibri"/>
                <a:ea typeface="Calibri"/>
                <a:cs typeface="Calibri"/>
                <a:sym typeface="Calibri"/>
              </a:defRPr>
            </a:lvl5pPr>
            <a:lvl6pPr marL="2743200" marR="0" lvl="5"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6pPr>
            <a:lvl7pPr marL="3200400" marR="0" lvl="6"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7pPr>
            <a:lvl8pPr marL="3657600" marR="0" lvl="7"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8pPr>
            <a:lvl9pPr marL="4114800" marR="0" lvl="8"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9pPr>
          </a:lstStyle>
          <a:p>
            <a:endParaRPr/>
          </a:p>
        </p:txBody>
      </p:sp>
      <p:sp>
        <p:nvSpPr>
          <p:cNvPr id="254" name="Google Shape;254;p104"/>
          <p:cNvSpPr/>
          <p:nvPr/>
        </p:nvSpPr>
        <p:spPr>
          <a:xfrm>
            <a:off x="5111" y="877462"/>
            <a:ext cx="14039525" cy="39001"/>
          </a:xfrm>
          <a:prstGeom prst="rect">
            <a:avLst/>
          </a:prstGeom>
          <a:gradFill>
            <a:gsLst>
              <a:gs pos="0">
                <a:srgbClr val="F28020"/>
              </a:gs>
              <a:gs pos="23000">
                <a:srgbClr val="F28020"/>
              </a:gs>
              <a:gs pos="100000">
                <a:srgbClr val="FFFFFF"/>
              </a:gs>
            </a:gsLst>
            <a:lin ang="0" scaled="0"/>
          </a:gra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2300"/>
              <a:buFont typeface="Calibri"/>
              <a:buNone/>
            </a:pPr>
            <a:endParaRPr sz="2300" b="0" i="0" u="none" strike="noStrike" cap="none">
              <a:solidFill>
                <a:srgbClr val="FFFFFF"/>
              </a:solidFill>
              <a:latin typeface="Calibri"/>
              <a:ea typeface="Calibri"/>
              <a:cs typeface="Calibri"/>
              <a:sym typeface="Calibri"/>
            </a:endParaRPr>
          </a:p>
        </p:txBody>
      </p:sp>
      <p:sp>
        <p:nvSpPr>
          <p:cNvPr id="255" name="Google Shape;255;p104"/>
          <p:cNvSpPr txBox="1">
            <a:spLocks noGrp="1"/>
          </p:cNvSpPr>
          <p:nvPr>
            <p:ph type="body" idx="2"/>
          </p:nvPr>
        </p:nvSpPr>
        <p:spPr>
          <a:xfrm>
            <a:off x="1025296" y="2705305"/>
            <a:ext cx="6842398" cy="683853"/>
          </a:xfrm>
          <a:prstGeom prst="rect">
            <a:avLst/>
          </a:prstGeom>
          <a:noFill/>
          <a:ln>
            <a:noFill/>
          </a:ln>
        </p:spPr>
        <p:txBody>
          <a:bodyPr spcFirstLastPara="1" wrap="square" lIns="91425" tIns="91425" rIns="91425" bIns="91425" anchor="t" anchorCtr="0">
            <a:normAutofit/>
          </a:bodyPr>
          <a:lstStyle>
            <a:lvl1pPr marL="457200" marR="0" lvl="0"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1pPr>
            <a:lvl2pPr marL="914400" marR="0" lvl="1"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2pPr>
            <a:lvl3pPr marL="1371600" marR="0" lvl="2"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3pPr>
            <a:lvl4pPr marL="1828800" marR="0" lvl="3"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4pPr>
            <a:lvl5pPr marL="2286000" marR="0" lvl="4"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5pPr>
            <a:lvl6pPr marL="2743200" marR="0" lvl="5"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6pPr>
            <a:lvl7pPr marL="3200400" marR="0" lvl="6"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7pPr>
            <a:lvl8pPr marL="3657600" marR="0" lvl="7"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8pPr>
            <a:lvl9pPr marL="4114800" marR="0" lvl="8"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9pPr>
          </a:lstStyle>
          <a:p>
            <a:endParaRPr/>
          </a:p>
        </p:txBody>
      </p:sp>
      <p:sp>
        <p:nvSpPr>
          <p:cNvPr id="256" name="Google Shape;256;p104"/>
          <p:cNvSpPr txBox="1">
            <a:spLocks noGrp="1"/>
          </p:cNvSpPr>
          <p:nvPr>
            <p:ph type="body" idx="3"/>
          </p:nvPr>
        </p:nvSpPr>
        <p:spPr>
          <a:xfrm>
            <a:off x="8831895" y="2712651"/>
            <a:ext cx="6842398" cy="683853"/>
          </a:xfrm>
          <a:prstGeom prst="rect">
            <a:avLst/>
          </a:prstGeom>
          <a:noFill/>
          <a:ln>
            <a:noFill/>
          </a:ln>
        </p:spPr>
        <p:txBody>
          <a:bodyPr spcFirstLastPara="1" wrap="square" lIns="91425" tIns="91425" rIns="91425" bIns="91425" anchor="t" anchorCtr="0">
            <a:normAutofit/>
          </a:bodyPr>
          <a:lstStyle>
            <a:lvl1pPr marL="457200" marR="0" lvl="0"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1pPr>
            <a:lvl2pPr marL="914400" marR="0" lvl="1"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2pPr>
            <a:lvl3pPr marL="1371600" marR="0" lvl="2"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3pPr>
            <a:lvl4pPr marL="1828800" marR="0" lvl="3"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4pPr>
            <a:lvl5pPr marL="2286000" marR="0" lvl="4"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5pPr>
            <a:lvl6pPr marL="2743200" marR="0" lvl="5"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6pPr>
            <a:lvl7pPr marL="3200400" marR="0" lvl="6"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7pPr>
            <a:lvl8pPr marL="3657600" marR="0" lvl="7"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8pPr>
            <a:lvl9pPr marL="4114800" marR="0" lvl="8"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9pPr>
          </a:lstStyle>
          <a:p>
            <a:endParaRPr/>
          </a:p>
        </p:txBody>
      </p:sp>
      <p:sp>
        <p:nvSpPr>
          <p:cNvPr id="257" name="Google Shape;257;p104"/>
          <p:cNvSpPr txBox="1">
            <a:spLocks noGrp="1"/>
          </p:cNvSpPr>
          <p:nvPr>
            <p:ph type="body" idx="4"/>
          </p:nvPr>
        </p:nvSpPr>
        <p:spPr>
          <a:xfrm>
            <a:off x="364902" y="1250987"/>
            <a:ext cx="15528769" cy="939893"/>
          </a:xfrm>
          <a:prstGeom prst="rect">
            <a:avLst/>
          </a:prstGeom>
          <a:noFill/>
          <a:ln>
            <a:noFill/>
          </a:ln>
        </p:spPr>
        <p:txBody>
          <a:bodyPr spcFirstLastPara="1" wrap="square" lIns="91425" tIns="91425" rIns="91425" bIns="91425" anchor="t" anchorCtr="0">
            <a:normAutofit/>
          </a:bodyPr>
          <a:lstStyle>
            <a:lvl1pPr marL="457200" marR="0" lvl="0"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1pPr>
            <a:lvl2pPr marL="914400" marR="0" lvl="1"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2pPr>
            <a:lvl3pPr marL="1371600" marR="0" lvl="2"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3pPr>
            <a:lvl4pPr marL="1828800" marR="0" lvl="3"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4pPr>
            <a:lvl5pPr marL="2286000" marR="0" lvl="4"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5pPr>
            <a:lvl6pPr marL="2743200" marR="0" lvl="5"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6pPr>
            <a:lvl7pPr marL="3200400" marR="0" lvl="6"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7pPr>
            <a:lvl8pPr marL="3657600" marR="0" lvl="7"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8pPr>
            <a:lvl9pPr marL="4114800" marR="0" lvl="8"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9pPr>
          </a:lstStyle>
          <a:p>
            <a:endParaRPr/>
          </a:p>
        </p:txBody>
      </p:sp>
      <p:sp>
        <p:nvSpPr>
          <p:cNvPr id="258" name="Google Shape;258;p104"/>
          <p:cNvSpPr txBox="1">
            <a:spLocks noGrp="1"/>
          </p:cNvSpPr>
          <p:nvPr>
            <p:ph type="body" idx="5"/>
          </p:nvPr>
        </p:nvSpPr>
        <p:spPr>
          <a:xfrm>
            <a:off x="784947" y="3404198"/>
            <a:ext cx="6936000" cy="4788500"/>
          </a:xfrm>
          <a:prstGeom prst="rect">
            <a:avLst/>
          </a:prstGeom>
          <a:noFill/>
          <a:ln>
            <a:noFill/>
          </a:ln>
        </p:spPr>
        <p:txBody>
          <a:bodyPr spcFirstLastPara="1" wrap="square" lIns="91425" tIns="91425" rIns="91425" bIns="91425" anchor="t" anchorCtr="0">
            <a:normAutofit/>
          </a:bodyPr>
          <a:lstStyle>
            <a:lvl1pPr marL="457200" marR="0" lvl="0"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1pPr>
            <a:lvl2pPr marL="914400" marR="0" lvl="1"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2pPr>
            <a:lvl3pPr marL="1371600" marR="0" lvl="2"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3pPr>
            <a:lvl4pPr marL="1828800" marR="0" lvl="3"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4pPr>
            <a:lvl5pPr marL="2286000" marR="0" lvl="4"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5pPr>
            <a:lvl6pPr marL="2743200" marR="0" lvl="5"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6pPr>
            <a:lvl7pPr marL="3200400" marR="0" lvl="6"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7pPr>
            <a:lvl8pPr marL="3657600" marR="0" lvl="7"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8pPr>
            <a:lvl9pPr marL="4114800" marR="0" lvl="8"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9pPr>
          </a:lstStyle>
          <a:p>
            <a:endParaRPr/>
          </a:p>
        </p:txBody>
      </p:sp>
      <p:sp>
        <p:nvSpPr>
          <p:cNvPr id="259" name="Google Shape;259;p104"/>
          <p:cNvSpPr txBox="1">
            <a:spLocks noGrp="1"/>
          </p:cNvSpPr>
          <p:nvPr>
            <p:ph type="body" idx="6"/>
          </p:nvPr>
        </p:nvSpPr>
        <p:spPr>
          <a:xfrm>
            <a:off x="8579903" y="3423017"/>
            <a:ext cx="6931147" cy="4769683"/>
          </a:xfrm>
          <a:prstGeom prst="rect">
            <a:avLst/>
          </a:prstGeom>
          <a:noFill/>
          <a:ln>
            <a:noFill/>
          </a:ln>
        </p:spPr>
        <p:txBody>
          <a:bodyPr spcFirstLastPara="1" wrap="square" lIns="91425" tIns="91425" rIns="91425" bIns="91425" anchor="t" anchorCtr="0">
            <a:normAutofit/>
          </a:bodyPr>
          <a:lstStyle>
            <a:lvl1pPr marL="457200" marR="0" lvl="0"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1pPr>
            <a:lvl2pPr marL="914400" marR="0" lvl="1"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2pPr>
            <a:lvl3pPr marL="1371600" marR="0" lvl="2"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3pPr>
            <a:lvl4pPr marL="1828800" marR="0" lvl="3"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4pPr>
            <a:lvl5pPr marL="2286000" marR="0" lvl="4"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5pPr>
            <a:lvl6pPr marL="2743200" marR="0" lvl="5"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6pPr>
            <a:lvl7pPr marL="3200400" marR="0" lvl="6"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7pPr>
            <a:lvl8pPr marL="3657600" marR="0" lvl="7"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8pPr>
            <a:lvl9pPr marL="4114800" marR="0" lvl="8"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9pPr>
          </a:lstStyle>
          <a:p>
            <a:endParaRPr/>
          </a:p>
        </p:txBody>
      </p:sp>
      <p:pic>
        <p:nvPicPr>
          <p:cNvPr id="260" name="Google Shape;260;p104" descr="Picture 22"/>
          <p:cNvPicPr preferRelativeResize="0"/>
          <p:nvPr/>
        </p:nvPicPr>
        <p:blipFill rotWithShape="1">
          <a:blip r:embed="rId2">
            <a:alphaModFix/>
          </a:blip>
          <a:srcRect/>
          <a:stretch/>
        </p:blipFill>
        <p:spPr>
          <a:xfrm>
            <a:off x="13754509" y="281243"/>
            <a:ext cx="2157355" cy="779998"/>
          </a:xfrm>
          <a:prstGeom prst="rect">
            <a:avLst/>
          </a:prstGeom>
          <a:noFill/>
          <a:ln>
            <a:noFill/>
          </a:ln>
        </p:spPr>
      </p:pic>
      <p:sp>
        <p:nvSpPr>
          <p:cNvPr id="261" name="Google Shape;261;p104"/>
          <p:cNvSpPr txBox="1">
            <a:spLocks noGrp="1"/>
          </p:cNvSpPr>
          <p:nvPr>
            <p:ph type="sldNum" idx="12"/>
          </p:nvPr>
        </p:nvSpPr>
        <p:spPr>
          <a:xfrm flipH="1">
            <a:off x="15493075" y="8809534"/>
            <a:ext cx="343903" cy="358140"/>
          </a:xfrm>
          <a:prstGeom prst="rect">
            <a:avLst/>
          </a:prstGeom>
          <a:noFill/>
          <a:ln>
            <a:noFill/>
          </a:ln>
        </p:spPr>
        <p:txBody>
          <a:bodyPr spcFirstLastPara="1" wrap="square" lIns="45700" tIns="45700" rIns="45700" bIns="45700" anchor="ctr" anchorCtr="0">
            <a:noAutofit/>
          </a:bodyPr>
          <a:lstStyle>
            <a:lvl1pPr marL="0" marR="0" lvl="0"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1pPr>
            <a:lvl2pPr marL="0" marR="0" lvl="1"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2pPr>
            <a:lvl3pPr marL="0" marR="0" lvl="2"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3pPr>
            <a:lvl4pPr marL="0" marR="0" lvl="3"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4pPr>
            <a:lvl5pPr marL="0" marR="0" lvl="4"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5pPr>
            <a:lvl6pPr marL="0" marR="0" lvl="5"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6pPr>
            <a:lvl7pPr marL="0" marR="0" lvl="6"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7pPr>
            <a:lvl8pPr marL="0" marR="0" lvl="7"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8pPr>
            <a:lvl9pPr marL="0" marR="0" lvl="8"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_Objectives">
  <p:cSld name="1_Objectives">
    <p:spTree>
      <p:nvGrpSpPr>
        <p:cNvPr id="1" name="Shape 262"/>
        <p:cNvGrpSpPr/>
        <p:nvPr/>
      </p:nvGrpSpPr>
      <p:grpSpPr>
        <a:xfrm>
          <a:off x="0" y="0"/>
          <a:ext cx="0" cy="0"/>
          <a:chOff x="0" y="0"/>
          <a:chExt cx="0" cy="0"/>
        </a:xfrm>
      </p:grpSpPr>
      <p:pic>
        <p:nvPicPr>
          <p:cNvPr id="263" name="Google Shape;263;p105"/>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264" name="Google Shape;264;p105"/>
          <p:cNvSpPr/>
          <p:nvPr/>
        </p:nvSpPr>
        <p:spPr>
          <a:xfrm>
            <a:off x="0" y="1242017"/>
            <a:ext cx="3426096" cy="7253472"/>
          </a:xfrm>
          <a:prstGeom prst="rect">
            <a:avLst/>
          </a:prstGeom>
          <a:solidFill>
            <a:srgbClr val="5AC7D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65" name="Google Shape;265;p105"/>
          <p:cNvSpPr txBox="1">
            <a:spLocks noGrp="1"/>
          </p:cNvSpPr>
          <p:nvPr>
            <p:ph type="body" idx="1"/>
          </p:nvPr>
        </p:nvSpPr>
        <p:spPr>
          <a:xfrm>
            <a:off x="5014335" y="2931743"/>
            <a:ext cx="8946988" cy="586248"/>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431800" algn="l">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5858" algn="l">
              <a:lnSpc>
                <a:spcPct val="90000"/>
              </a:lnSpc>
              <a:spcBef>
                <a:spcPts val="667"/>
              </a:spcBef>
              <a:spcAft>
                <a:spcPts val="0"/>
              </a:spcAft>
              <a:buClr>
                <a:schemeClr val="dk1"/>
              </a:buClr>
              <a:buSzPts val="2634"/>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266" name="Google Shape;266;p105"/>
          <p:cNvSpPr txBox="1">
            <a:spLocks noGrp="1"/>
          </p:cNvSpPr>
          <p:nvPr>
            <p:ph type="body" idx="2"/>
          </p:nvPr>
        </p:nvSpPr>
        <p:spPr>
          <a:xfrm>
            <a:off x="5014335" y="3775010"/>
            <a:ext cx="8946988" cy="586248"/>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431800" algn="l">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5858" algn="l">
              <a:lnSpc>
                <a:spcPct val="90000"/>
              </a:lnSpc>
              <a:spcBef>
                <a:spcPts val="667"/>
              </a:spcBef>
              <a:spcAft>
                <a:spcPts val="0"/>
              </a:spcAft>
              <a:buClr>
                <a:schemeClr val="dk1"/>
              </a:buClr>
              <a:buSzPts val="2634"/>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267" name="Google Shape;267;p105"/>
          <p:cNvSpPr txBox="1">
            <a:spLocks noGrp="1"/>
          </p:cNvSpPr>
          <p:nvPr>
            <p:ph type="body" idx="3"/>
          </p:nvPr>
        </p:nvSpPr>
        <p:spPr>
          <a:xfrm>
            <a:off x="5014335" y="4618276"/>
            <a:ext cx="8946988" cy="586248"/>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431800" algn="l">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5858" algn="l">
              <a:lnSpc>
                <a:spcPct val="90000"/>
              </a:lnSpc>
              <a:spcBef>
                <a:spcPts val="667"/>
              </a:spcBef>
              <a:spcAft>
                <a:spcPts val="0"/>
              </a:spcAft>
              <a:buClr>
                <a:schemeClr val="dk1"/>
              </a:buClr>
              <a:buSzPts val="2634"/>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268" name="Google Shape;268;p105"/>
          <p:cNvSpPr txBox="1">
            <a:spLocks noGrp="1"/>
          </p:cNvSpPr>
          <p:nvPr>
            <p:ph type="body" idx="4"/>
          </p:nvPr>
        </p:nvSpPr>
        <p:spPr>
          <a:xfrm>
            <a:off x="5014335" y="5461542"/>
            <a:ext cx="8946988" cy="586248"/>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431800" algn="l">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5858" algn="l">
              <a:lnSpc>
                <a:spcPct val="90000"/>
              </a:lnSpc>
              <a:spcBef>
                <a:spcPts val="667"/>
              </a:spcBef>
              <a:spcAft>
                <a:spcPts val="0"/>
              </a:spcAft>
              <a:buClr>
                <a:schemeClr val="dk1"/>
              </a:buClr>
              <a:buSzPts val="2634"/>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pic>
        <p:nvPicPr>
          <p:cNvPr id="269" name="Google Shape;269;p105"/>
          <p:cNvPicPr preferRelativeResize="0"/>
          <p:nvPr/>
        </p:nvPicPr>
        <p:blipFill rotWithShape="1">
          <a:blip r:embed="rId3">
            <a:alphaModFix/>
          </a:blip>
          <a:srcRect/>
          <a:stretch/>
        </p:blipFill>
        <p:spPr>
          <a:xfrm>
            <a:off x="534010" y="3689716"/>
            <a:ext cx="2358074" cy="2358074"/>
          </a:xfrm>
          <a:prstGeom prst="rect">
            <a:avLst/>
          </a:prstGeom>
          <a:noFill/>
          <a:ln>
            <a:noFill/>
          </a:ln>
        </p:spPr>
      </p:pic>
      <p:pic>
        <p:nvPicPr>
          <p:cNvPr id="270" name="Google Shape;270;p105"/>
          <p:cNvPicPr preferRelativeResize="0"/>
          <p:nvPr/>
        </p:nvPicPr>
        <p:blipFill rotWithShape="1">
          <a:blip r:embed="rId4">
            <a:alphaModFix/>
          </a:blip>
          <a:srcRect/>
          <a:stretch/>
        </p:blipFill>
        <p:spPr>
          <a:xfrm>
            <a:off x="5975351" y="885620"/>
            <a:ext cx="4305299" cy="253919"/>
          </a:xfrm>
          <a:prstGeom prst="rect">
            <a:avLst/>
          </a:prstGeom>
          <a:noFill/>
          <a:ln>
            <a:noFill/>
          </a:ln>
        </p:spPr>
      </p:pic>
      <p:sp>
        <p:nvSpPr>
          <p:cNvPr id="271" name="Google Shape;271;p105"/>
          <p:cNvSpPr txBox="1"/>
          <p:nvPr/>
        </p:nvSpPr>
        <p:spPr>
          <a:xfrm>
            <a:off x="0" y="415147"/>
            <a:ext cx="16256001" cy="5847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800"/>
              <a:buFont typeface="Open Sans ExtraBold"/>
              <a:buNone/>
            </a:pPr>
            <a:r>
              <a:rPr lang="en-US" sz="3200" b="0" i="0" u="none" strike="noStrike" cap="none">
                <a:solidFill>
                  <a:srgbClr val="3F3F3F"/>
                </a:solidFill>
                <a:latin typeface="Open Sans ExtraBold"/>
                <a:ea typeface="Open Sans ExtraBold"/>
                <a:cs typeface="Open Sans ExtraBold"/>
                <a:sym typeface="Open Sans ExtraBold"/>
              </a:rPr>
              <a:t>Learning Objectives</a:t>
            </a:r>
            <a:endParaRPr sz="1400" b="0" i="0" u="none" strike="noStrike" cap="none">
              <a:solidFill>
                <a:srgbClr val="000000"/>
              </a:solidFill>
              <a:latin typeface="Arial"/>
              <a:ea typeface="Arial"/>
              <a:cs typeface="Arial"/>
              <a:sym typeface="Arial"/>
            </a:endParaRPr>
          </a:p>
        </p:txBody>
      </p:sp>
      <p:grpSp>
        <p:nvGrpSpPr>
          <p:cNvPr id="272" name="Google Shape;272;p105"/>
          <p:cNvGrpSpPr/>
          <p:nvPr/>
        </p:nvGrpSpPr>
        <p:grpSpPr>
          <a:xfrm>
            <a:off x="-6322" y="-31262"/>
            <a:ext cx="16256000" cy="130963"/>
            <a:chOff x="0" y="474414"/>
            <a:chExt cx="7908924" cy="61411"/>
          </a:xfrm>
        </p:grpSpPr>
        <p:sp>
          <p:nvSpPr>
            <p:cNvPr id="273" name="Google Shape;273;p105"/>
            <p:cNvSpPr/>
            <p:nvPr/>
          </p:nvSpPr>
          <p:spPr>
            <a:xfrm>
              <a:off x="0" y="474414"/>
              <a:ext cx="711993" cy="61411"/>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74" name="Google Shape;274;p105"/>
            <p:cNvSpPr/>
            <p:nvPr/>
          </p:nvSpPr>
          <p:spPr>
            <a:xfrm>
              <a:off x="711993" y="474414"/>
              <a:ext cx="3455194" cy="61411"/>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75" name="Google Shape;275;p105"/>
            <p:cNvSpPr/>
            <p:nvPr/>
          </p:nvSpPr>
          <p:spPr>
            <a:xfrm>
              <a:off x="4167187" y="474414"/>
              <a:ext cx="683418" cy="61411"/>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76" name="Google Shape;276;p105"/>
            <p:cNvSpPr/>
            <p:nvPr/>
          </p:nvSpPr>
          <p:spPr>
            <a:xfrm>
              <a:off x="4850605" y="474414"/>
              <a:ext cx="228600" cy="61411"/>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77" name="Google Shape;277;p105"/>
            <p:cNvSpPr/>
            <p:nvPr/>
          </p:nvSpPr>
          <p:spPr>
            <a:xfrm>
              <a:off x="5079205" y="474414"/>
              <a:ext cx="80962" cy="61411"/>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78" name="Google Shape;278;p105"/>
            <p:cNvSpPr/>
            <p:nvPr/>
          </p:nvSpPr>
          <p:spPr>
            <a:xfrm>
              <a:off x="5160169" y="474414"/>
              <a:ext cx="812005" cy="61411"/>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79" name="Google Shape;279;p105"/>
            <p:cNvSpPr/>
            <p:nvPr/>
          </p:nvSpPr>
          <p:spPr>
            <a:xfrm>
              <a:off x="5972175" y="474414"/>
              <a:ext cx="1936749" cy="61411"/>
            </a:xfrm>
            <a:prstGeom prst="rect">
              <a:avLst/>
            </a:prstGeom>
            <a:solidFill>
              <a:srgbClr val="3F97C0"/>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_Objectives">
  <p:cSld name="2_Objectives">
    <p:spTree>
      <p:nvGrpSpPr>
        <p:cNvPr id="1" name="Shape 280"/>
        <p:cNvGrpSpPr/>
        <p:nvPr/>
      </p:nvGrpSpPr>
      <p:grpSpPr>
        <a:xfrm>
          <a:off x="0" y="0"/>
          <a:ext cx="0" cy="0"/>
          <a:chOff x="0" y="0"/>
          <a:chExt cx="0" cy="0"/>
        </a:xfrm>
      </p:grpSpPr>
      <p:pic>
        <p:nvPicPr>
          <p:cNvPr id="281" name="Google Shape;281;p106"/>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282" name="Google Shape;282;p106"/>
          <p:cNvSpPr/>
          <p:nvPr/>
        </p:nvSpPr>
        <p:spPr>
          <a:xfrm>
            <a:off x="0" y="1242017"/>
            <a:ext cx="3426096" cy="7253472"/>
          </a:xfrm>
          <a:prstGeom prst="rect">
            <a:avLst/>
          </a:prstGeom>
          <a:solidFill>
            <a:srgbClr val="5AC7D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83" name="Google Shape;283;p106"/>
          <p:cNvSpPr txBox="1">
            <a:spLocks noGrp="1"/>
          </p:cNvSpPr>
          <p:nvPr>
            <p:ph type="body" idx="1"/>
          </p:nvPr>
        </p:nvSpPr>
        <p:spPr>
          <a:xfrm>
            <a:off x="5014335" y="2931743"/>
            <a:ext cx="8946988" cy="586248"/>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431800" algn="l">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5858" algn="l">
              <a:lnSpc>
                <a:spcPct val="90000"/>
              </a:lnSpc>
              <a:spcBef>
                <a:spcPts val="667"/>
              </a:spcBef>
              <a:spcAft>
                <a:spcPts val="0"/>
              </a:spcAft>
              <a:buClr>
                <a:schemeClr val="dk1"/>
              </a:buClr>
              <a:buSzPts val="2634"/>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284" name="Google Shape;284;p106"/>
          <p:cNvSpPr txBox="1">
            <a:spLocks noGrp="1"/>
          </p:cNvSpPr>
          <p:nvPr>
            <p:ph type="body" idx="2"/>
          </p:nvPr>
        </p:nvSpPr>
        <p:spPr>
          <a:xfrm>
            <a:off x="5014335" y="3775010"/>
            <a:ext cx="8946988" cy="586248"/>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431800" algn="l">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5858" algn="l">
              <a:lnSpc>
                <a:spcPct val="90000"/>
              </a:lnSpc>
              <a:spcBef>
                <a:spcPts val="667"/>
              </a:spcBef>
              <a:spcAft>
                <a:spcPts val="0"/>
              </a:spcAft>
              <a:buClr>
                <a:schemeClr val="dk1"/>
              </a:buClr>
              <a:buSzPts val="2634"/>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285" name="Google Shape;285;p106"/>
          <p:cNvSpPr txBox="1">
            <a:spLocks noGrp="1"/>
          </p:cNvSpPr>
          <p:nvPr>
            <p:ph type="body" idx="3"/>
          </p:nvPr>
        </p:nvSpPr>
        <p:spPr>
          <a:xfrm>
            <a:off x="5014335" y="4618276"/>
            <a:ext cx="8946988" cy="586248"/>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431800" algn="l">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5858" algn="l">
              <a:lnSpc>
                <a:spcPct val="90000"/>
              </a:lnSpc>
              <a:spcBef>
                <a:spcPts val="667"/>
              </a:spcBef>
              <a:spcAft>
                <a:spcPts val="0"/>
              </a:spcAft>
              <a:buClr>
                <a:schemeClr val="dk1"/>
              </a:buClr>
              <a:buSzPts val="2634"/>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286" name="Google Shape;286;p106"/>
          <p:cNvSpPr txBox="1">
            <a:spLocks noGrp="1"/>
          </p:cNvSpPr>
          <p:nvPr>
            <p:ph type="body" idx="4"/>
          </p:nvPr>
        </p:nvSpPr>
        <p:spPr>
          <a:xfrm>
            <a:off x="5014335" y="5461542"/>
            <a:ext cx="8946988" cy="586248"/>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431800" algn="l">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5858" algn="l">
              <a:lnSpc>
                <a:spcPct val="90000"/>
              </a:lnSpc>
              <a:spcBef>
                <a:spcPts val="667"/>
              </a:spcBef>
              <a:spcAft>
                <a:spcPts val="0"/>
              </a:spcAft>
              <a:buClr>
                <a:schemeClr val="dk1"/>
              </a:buClr>
              <a:buSzPts val="2634"/>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pic>
        <p:nvPicPr>
          <p:cNvPr id="287" name="Google Shape;287;p106"/>
          <p:cNvPicPr preferRelativeResize="0"/>
          <p:nvPr/>
        </p:nvPicPr>
        <p:blipFill rotWithShape="1">
          <a:blip r:embed="rId3">
            <a:alphaModFix/>
          </a:blip>
          <a:srcRect/>
          <a:stretch/>
        </p:blipFill>
        <p:spPr>
          <a:xfrm>
            <a:off x="6510683" y="885620"/>
            <a:ext cx="3234635" cy="253919"/>
          </a:xfrm>
          <a:prstGeom prst="rect">
            <a:avLst/>
          </a:prstGeom>
          <a:noFill/>
          <a:ln>
            <a:noFill/>
          </a:ln>
        </p:spPr>
      </p:pic>
      <p:sp>
        <p:nvSpPr>
          <p:cNvPr id="288" name="Google Shape;288;p106"/>
          <p:cNvSpPr txBox="1"/>
          <p:nvPr/>
        </p:nvSpPr>
        <p:spPr>
          <a:xfrm>
            <a:off x="0" y="415147"/>
            <a:ext cx="16256001" cy="5847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800"/>
              <a:buFont typeface="Open Sans ExtraBold"/>
              <a:buNone/>
            </a:pPr>
            <a:r>
              <a:rPr lang="en-US" sz="3200" b="0" i="0" u="none" strike="noStrike" cap="none">
                <a:solidFill>
                  <a:srgbClr val="3F3F3F"/>
                </a:solidFill>
                <a:latin typeface="Open Sans ExtraBold"/>
                <a:ea typeface="Open Sans ExtraBold"/>
                <a:cs typeface="Open Sans ExtraBold"/>
                <a:sym typeface="Open Sans ExtraBold"/>
              </a:rPr>
              <a:t>Concepts Covered</a:t>
            </a:r>
            <a:endParaRPr sz="1400" b="0" i="0" u="none" strike="noStrike" cap="none">
              <a:solidFill>
                <a:srgbClr val="000000"/>
              </a:solidFill>
              <a:latin typeface="Arial"/>
              <a:ea typeface="Arial"/>
              <a:cs typeface="Arial"/>
              <a:sym typeface="Arial"/>
            </a:endParaRPr>
          </a:p>
        </p:txBody>
      </p:sp>
      <p:pic>
        <p:nvPicPr>
          <p:cNvPr id="289" name="Google Shape;289;p106"/>
          <p:cNvPicPr preferRelativeResize="0"/>
          <p:nvPr/>
        </p:nvPicPr>
        <p:blipFill rotWithShape="1">
          <a:blip r:embed="rId4">
            <a:alphaModFix/>
          </a:blip>
          <a:srcRect/>
          <a:stretch/>
        </p:blipFill>
        <p:spPr>
          <a:xfrm>
            <a:off x="575515" y="3669771"/>
            <a:ext cx="2275064" cy="2275064"/>
          </a:xfrm>
          <a:prstGeom prst="rect">
            <a:avLst/>
          </a:prstGeom>
          <a:noFill/>
          <a:ln>
            <a:noFill/>
          </a:ln>
        </p:spPr>
      </p:pic>
      <p:grpSp>
        <p:nvGrpSpPr>
          <p:cNvPr id="290" name="Google Shape;290;p106"/>
          <p:cNvGrpSpPr/>
          <p:nvPr/>
        </p:nvGrpSpPr>
        <p:grpSpPr>
          <a:xfrm>
            <a:off x="-6322" y="-31262"/>
            <a:ext cx="16256000" cy="130963"/>
            <a:chOff x="0" y="474414"/>
            <a:chExt cx="7908924" cy="61411"/>
          </a:xfrm>
        </p:grpSpPr>
        <p:sp>
          <p:nvSpPr>
            <p:cNvPr id="291" name="Google Shape;291;p106"/>
            <p:cNvSpPr/>
            <p:nvPr/>
          </p:nvSpPr>
          <p:spPr>
            <a:xfrm>
              <a:off x="0" y="474414"/>
              <a:ext cx="711993" cy="61411"/>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92" name="Google Shape;292;p106"/>
            <p:cNvSpPr/>
            <p:nvPr/>
          </p:nvSpPr>
          <p:spPr>
            <a:xfrm>
              <a:off x="711993" y="474414"/>
              <a:ext cx="3455194" cy="61411"/>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93" name="Google Shape;293;p106"/>
            <p:cNvSpPr/>
            <p:nvPr/>
          </p:nvSpPr>
          <p:spPr>
            <a:xfrm>
              <a:off x="4167187" y="474414"/>
              <a:ext cx="683418" cy="61411"/>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94" name="Google Shape;294;p106"/>
            <p:cNvSpPr/>
            <p:nvPr/>
          </p:nvSpPr>
          <p:spPr>
            <a:xfrm>
              <a:off x="4850605" y="474414"/>
              <a:ext cx="228600" cy="61411"/>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95" name="Google Shape;295;p106"/>
            <p:cNvSpPr/>
            <p:nvPr/>
          </p:nvSpPr>
          <p:spPr>
            <a:xfrm>
              <a:off x="5079205" y="474414"/>
              <a:ext cx="80962" cy="61411"/>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96" name="Google Shape;296;p106"/>
            <p:cNvSpPr/>
            <p:nvPr/>
          </p:nvSpPr>
          <p:spPr>
            <a:xfrm>
              <a:off x="5160169" y="474414"/>
              <a:ext cx="812005" cy="61411"/>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97" name="Google Shape;297;p106"/>
            <p:cNvSpPr/>
            <p:nvPr/>
          </p:nvSpPr>
          <p:spPr>
            <a:xfrm>
              <a:off x="5972175" y="474414"/>
              <a:ext cx="1936749" cy="61411"/>
            </a:xfrm>
            <a:prstGeom prst="rect">
              <a:avLst/>
            </a:prstGeom>
            <a:solidFill>
              <a:srgbClr val="3F97C0"/>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298"/>
        <p:cNvGrpSpPr/>
        <p:nvPr/>
      </p:nvGrpSpPr>
      <p:grpSpPr>
        <a:xfrm>
          <a:off x="0" y="0"/>
          <a:ext cx="0" cy="0"/>
          <a:chOff x="0" y="0"/>
          <a:chExt cx="0" cy="0"/>
        </a:xfrm>
      </p:grpSpPr>
      <p:pic>
        <p:nvPicPr>
          <p:cNvPr id="299" name="Google Shape;299;p107"/>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300" name="Google Shape;300;p107"/>
          <p:cNvSpPr txBox="1">
            <a:spLocks noGrp="1"/>
          </p:cNvSpPr>
          <p:nvPr>
            <p:ph type="title"/>
          </p:nvPr>
        </p:nvSpPr>
        <p:spPr>
          <a:xfrm>
            <a:off x="3079" y="319676"/>
            <a:ext cx="16258030" cy="665045"/>
          </a:xfrm>
          <a:prstGeom prst="rect">
            <a:avLst/>
          </a:prstGeom>
          <a:noFill/>
          <a:ln>
            <a:noFill/>
          </a:ln>
        </p:spPr>
        <p:txBody>
          <a:bodyPr spcFirstLastPara="1" wrap="square" lIns="91425" tIns="91425" rIns="91425" bIns="91425" anchor="ctr" anchorCtr="0">
            <a:normAutofit/>
          </a:bodyPr>
          <a:lstStyle>
            <a:lvl1pPr marR="0" lvl="0" algn="ctr">
              <a:lnSpc>
                <a:spcPct val="90000"/>
              </a:lnSpc>
              <a:spcBef>
                <a:spcPts val="0"/>
              </a:spcBef>
              <a:spcAft>
                <a:spcPts val="0"/>
              </a:spcAft>
              <a:buClr>
                <a:srgbClr val="3F3F3F"/>
              </a:buClr>
              <a:buSzPts val="3200"/>
              <a:buFont typeface="Open Sans ExtraBold"/>
              <a:buNone/>
              <a:defRPr sz="3200" b="0" i="0" u="none" strike="noStrike" cap="none">
                <a:solidFill>
                  <a:srgbClr val="3F3F3F"/>
                </a:solidFill>
                <a:latin typeface="Open Sans ExtraBold"/>
                <a:ea typeface="Open Sans ExtraBold"/>
                <a:cs typeface="Open Sans ExtraBold"/>
                <a:sym typeface="Open Sans ExtraBold"/>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23"/>
        <p:cNvGrpSpPr/>
        <p:nvPr/>
      </p:nvGrpSpPr>
      <p:grpSpPr>
        <a:xfrm>
          <a:off x="0" y="0"/>
          <a:ext cx="0" cy="0"/>
          <a:chOff x="0" y="0"/>
          <a:chExt cx="0" cy="0"/>
        </a:xfrm>
      </p:grpSpPr>
      <p:pic>
        <p:nvPicPr>
          <p:cNvPr id="24" name="Google Shape;24;p79"/>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5" name="Google Shape;25;p7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6" name="Google Shape;26;p79"/>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800" b="0" i="0" u="none" strike="noStrike" cap="none">
              <a:solidFill>
                <a:schemeClr val="dk1"/>
              </a:solidFill>
              <a:latin typeface="Calibri"/>
              <a:ea typeface="Calibri"/>
              <a:cs typeface="Calibri"/>
              <a:sym typeface="Calibri"/>
            </a:endParaRPr>
          </a:p>
        </p:txBody>
      </p:sp>
      <p:pic>
        <p:nvPicPr>
          <p:cNvPr id="27" name="Google Shape;27;p79"/>
          <p:cNvPicPr preferRelativeResize="0"/>
          <p:nvPr/>
        </p:nvPicPr>
        <p:blipFill rotWithShape="1">
          <a:blip r:embed="rId4">
            <a:alphaModFix/>
          </a:blip>
          <a:srcRect/>
          <a:stretch/>
        </p:blipFill>
        <p:spPr>
          <a:xfrm>
            <a:off x="2870200" y="1186581"/>
            <a:ext cx="4819924" cy="365760"/>
          </a:xfrm>
          <a:prstGeom prst="rect">
            <a:avLst/>
          </a:prstGeom>
          <a:noFill/>
          <a:ln>
            <a:noFill/>
          </a:ln>
        </p:spPr>
      </p:pic>
      <p:sp>
        <p:nvSpPr>
          <p:cNvPr id="28" name="Google Shape;28;p79"/>
          <p:cNvSpPr txBox="1">
            <a:spLocks noGrp="1"/>
          </p:cNvSpPr>
          <p:nvPr>
            <p:ph type="body" idx="1"/>
          </p:nvPr>
        </p:nvSpPr>
        <p:spPr>
          <a:xfrm>
            <a:off x="1470660" y="2204378"/>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9" name="Google Shape;29;p79"/>
          <p:cNvSpPr txBox="1">
            <a:spLocks noGrp="1"/>
          </p:cNvSpPr>
          <p:nvPr>
            <p:ph type="body" idx="2"/>
          </p:nvPr>
        </p:nvSpPr>
        <p:spPr>
          <a:xfrm>
            <a:off x="1470660" y="3377721"/>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0" name="Google Shape;30;p79"/>
          <p:cNvSpPr txBox="1">
            <a:spLocks noGrp="1"/>
          </p:cNvSpPr>
          <p:nvPr>
            <p:ph type="body" idx="3"/>
          </p:nvPr>
        </p:nvSpPr>
        <p:spPr>
          <a:xfrm>
            <a:off x="1470660" y="4551064"/>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1" name="Google Shape;31;p79"/>
          <p:cNvSpPr txBox="1">
            <a:spLocks noGrp="1"/>
          </p:cNvSpPr>
          <p:nvPr>
            <p:ph type="body" idx="4"/>
          </p:nvPr>
        </p:nvSpPr>
        <p:spPr>
          <a:xfrm>
            <a:off x="1470660" y="5724407"/>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301"/>
        <p:cNvGrpSpPr/>
        <p:nvPr/>
      </p:nvGrpSpPr>
      <p:grpSpPr>
        <a:xfrm>
          <a:off x="0" y="0"/>
          <a:ext cx="0" cy="0"/>
          <a:chOff x="0" y="0"/>
          <a:chExt cx="0" cy="0"/>
        </a:xfrm>
      </p:grpSpPr>
      <p:pic>
        <p:nvPicPr>
          <p:cNvPr id="302" name="Google Shape;302;p108"/>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03" name="Google Shape;303;p108"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04" name="Google Shape;304;p108"/>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rgbClr val="3F3F3F"/>
              </a:buClr>
              <a:buSzPts val="2200"/>
              <a:buFont typeface="Arial"/>
              <a:buNone/>
              <a:defRPr sz="22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05" name="Google Shape;305;p108"/>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06" name="Google Shape;306;p108"/>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333"/>
              </a:spcBef>
              <a:spcAft>
                <a:spcPts val="0"/>
              </a:spcAft>
              <a:buClr>
                <a:schemeClr val="lt1"/>
              </a:buClr>
              <a:buSzPts val="2200"/>
              <a:buFont typeface="Arial"/>
              <a:buNone/>
              <a:defRPr sz="2200" b="1">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07" name="Google Shape;307;p108"/>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08" name="Google Shape;308;p108"/>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09" name="Google Shape;309;p108"/>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10" name="Google Shape;310;p108"/>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311"/>
        <p:cNvGrpSpPr/>
        <p:nvPr/>
      </p:nvGrpSpPr>
      <p:grpSpPr>
        <a:xfrm>
          <a:off x="0" y="0"/>
          <a:ext cx="0" cy="0"/>
          <a:chOff x="0" y="0"/>
          <a:chExt cx="0" cy="0"/>
        </a:xfrm>
      </p:grpSpPr>
      <p:pic>
        <p:nvPicPr>
          <p:cNvPr id="312" name="Google Shape;312;p109"/>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13" name="Google Shape;313;p10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14" name="Google Shape;314;p109"/>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rgbClr val="3F3F3F"/>
              </a:buClr>
              <a:buSzPts val="2200"/>
              <a:buFont typeface="Arial"/>
              <a:buNone/>
              <a:defRPr sz="22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15" name="Google Shape;315;p109"/>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16" name="Google Shape;316;p109"/>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333"/>
              </a:spcBef>
              <a:spcAft>
                <a:spcPts val="0"/>
              </a:spcAft>
              <a:buClr>
                <a:schemeClr val="lt1"/>
              </a:buClr>
              <a:buSzPts val="2200"/>
              <a:buFont typeface="Arial"/>
              <a:buNone/>
              <a:defRPr sz="2200" b="1">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17" name="Google Shape;317;p109"/>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33"/>
              </a:spcBef>
              <a:spcAft>
                <a:spcPts val="0"/>
              </a:spcAft>
              <a:buClr>
                <a:srgbClr val="3F3F3F"/>
              </a:buClr>
              <a:buSzPts val="2000"/>
              <a:buFont typeface="Arial"/>
              <a:buNone/>
              <a:defRPr sz="20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18" name="Google Shape;318;p109"/>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319" name="Google Shape;319;p109"/>
          <p:cNvCxnSpPr/>
          <p:nvPr/>
        </p:nvCxnSpPr>
        <p:spPr>
          <a:xfrm>
            <a:off x="670034" y="7854368"/>
            <a:ext cx="15074462" cy="0"/>
          </a:xfrm>
          <a:prstGeom prst="straightConnector1">
            <a:avLst/>
          </a:prstGeom>
          <a:noFill/>
          <a:ln w="9525" cap="flat" cmpd="sng">
            <a:solidFill>
              <a:schemeClr val="dk1"/>
            </a:solidFill>
            <a:prstDash val="solid"/>
            <a:miter lim="800000"/>
            <a:headEnd type="none" w="sm" len="sm"/>
            <a:tailEnd type="none" w="sm" len="sm"/>
          </a:ln>
        </p:spPr>
      </p:cxnSp>
      <p:sp>
        <p:nvSpPr>
          <p:cNvPr id="320" name="Google Shape;320;p109"/>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333"/>
              </a:spcBef>
              <a:spcAft>
                <a:spcPts val="0"/>
              </a:spcAft>
              <a:buClr>
                <a:srgbClr val="024F93"/>
              </a:buClr>
              <a:buSzPts val="2200"/>
              <a:buFont typeface="Arial"/>
              <a:buNone/>
              <a:defRPr sz="2200" b="1">
                <a:solidFill>
                  <a:srgbClr val="024F93"/>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21" name="Google Shape;321;p109"/>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22" name="Google Shape;322;p109"/>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23" name="Google Shape;323;p109"/>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24" name="Google Shape;324;p109"/>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_quiz content">
  <p:cSld name="2_quiz content 2">
    <p:spTree>
      <p:nvGrpSpPr>
        <p:cNvPr id="1" name="Shape 325"/>
        <p:cNvGrpSpPr/>
        <p:nvPr/>
      </p:nvGrpSpPr>
      <p:grpSpPr>
        <a:xfrm>
          <a:off x="0" y="0"/>
          <a:ext cx="0" cy="0"/>
          <a:chOff x="0" y="0"/>
          <a:chExt cx="0" cy="0"/>
        </a:xfrm>
      </p:grpSpPr>
      <p:pic>
        <p:nvPicPr>
          <p:cNvPr id="326" name="Google Shape;326;p110"/>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27" name="Google Shape;327;p11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28" name="Google Shape;328;p110"/>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rgbClr val="3F3F3F"/>
              </a:buClr>
              <a:buSzPts val="2200"/>
              <a:buFont typeface="Arial"/>
              <a:buNone/>
              <a:defRPr sz="22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29" name="Google Shape;329;p110"/>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30" name="Google Shape;330;p110"/>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333"/>
              </a:spcBef>
              <a:spcAft>
                <a:spcPts val="0"/>
              </a:spcAft>
              <a:buClr>
                <a:schemeClr val="lt1"/>
              </a:buClr>
              <a:buSzPts val="2200"/>
              <a:buFont typeface="Arial"/>
              <a:buNone/>
              <a:defRPr sz="2200" b="1">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31" name="Google Shape;331;p110"/>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32" name="Google Shape;332;p110"/>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33" name="Google Shape;333;p110"/>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334" name="Google Shape;334;p110"/>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335" name="Google Shape;335;p110"/>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36" name="Google Shape;336;p110"/>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37" name="Google Shape;337;p110"/>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38" name="Google Shape;338;p110"/>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39" name="Google Shape;339;p110"/>
          <p:cNvSpPr txBox="1"/>
          <p:nvPr/>
        </p:nvSpPr>
        <p:spPr>
          <a:xfrm>
            <a:off x="1716761"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340" name="Google Shape;340;p110"/>
          <p:cNvSpPr txBox="1">
            <a:spLocks noGrp="1"/>
          </p:cNvSpPr>
          <p:nvPr>
            <p:ph type="body" idx="7"/>
          </p:nvPr>
        </p:nvSpPr>
        <p:spPr>
          <a:xfrm>
            <a:off x="2329744" y="6118963"/>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_quiz ans">
  <p:cSld name="2_quiz ans 2">
    <p:spTree>
      <p:nvGrpSpPr>
        <p:cNvPr id="1" name="Shape 341"/>
        <p:cNvGrpSpPr/>
        <p:nvPr/>
      </p:nvGrpSpPr>
      <p:grpSpPr>
        <a:xfrm>
          <a:off x="0" y="0"/>
          <a:ext cx="0" cy="0"/>
          <a:chOff x="0" y="0"/>
          <a:chExt cx="0" cy="0"/>
        </a:xfrm>
      </p:grpSpPr>
      <p:pic>
        <p:nvPicPr>
          <p:cNvPr id="342" name="Google Shape;342;p111"/>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43" name="Google Shape;343;p111"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44" name="Google Shape;344;p111"/>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rgbClr val="3F3F3F"/>
              </a:buClr>
              <a:buSzPts val="2200"/>
              <a:buFont typeface="Arial"/>
              <a:buNone/>
              <a:defRPr sz="22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45" name="Google Shape;345;p111"/>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46" name="Google Shape;346;p111"/>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333"/>
              </a:spcBef>
              <a:spcAft>
                <a:spcPts val="0"/>
              </a:spcAft>
              <a:buClr>
                <a:schemeClr val="lt1"/>
              </a:buClr>
              <a:buSzPts val="2200"/>
              <a:buFont typeface="Arial"/>
              <a:buNone/>
              <a:defRPr sz="2200" b="1">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47" name="Google Shape;347;p111"/>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33"/>
              </a:spcBef>
              <a:spcAft>
                <a:spcPts val="0"/>
              </a:spcAft>
              <a:buClr>
                <a:srgbClr val="3F3F3F"/>
              </a:buClr>
              <a:buSzPts val="2000"/>
              <a:buFont typeface="Arial"/>
              <a:buNone/>
              <a:defRPr sz="20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48" name="Google Shape;348;p111"/>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349" name="Google Shape;349;p111"/>
          <p:cNvCxnSpPr/>
          <p:nvPr/>
        </p:nvCxnSpPr>
        <p:spPr>
          <a:xfrm>
            <a:off x="670034" y="7854368"/>
            <a:ext cx="15074462" cy="0"/>
          </a:xfrm>
          <a:prstGeom prst="straightConnector1">
            <a:avLst/>
          </a:prstGeom>
          <a:noFill/>
          <a:ln w="9525" cap="flat" cmpd="sng">
            <a:solidFill>
              <a:schemeClr val="dk1"/>
            </a:solidFill>
            <a:prstDash val="solid"/>
            <a:miter lim="800000"/>
            <a:headEnd type="none" w="sm" len="sm"/>
            <a:tailEnd type="none" w="sm" len="sm"/>
          </a:ln>
        </p:spPr>
      </p:cxnSp>
      <p:sp>
        <p:nvSpPr>
          <p:cNvPr id="350" name="Google Shape;350;p111"/>
          <p:cNvSpPr txBox="1">
            <a:spLocks noGrp="1"/>
          </p:cNvSpPr>
          <p:nvPr>
            <p:ph type="body" idx="4"/>
          </p:nvPr>
        </p:nvSpPr>
        <p:spPr>
          <a:xfrm>
            <a:off x="3328590" y="7334926"/>
            <a:ext cx="9022188" cy="40011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333"/>
              </a:spcBef>
              <a:spcAft>
                <a:spcPts val="0"/>
              </a:spcAft>
              <a:buClr>
                <a:srgbClr val="024F93"/>
              </a:buClr>
              <a:buSzPts val="2200"/>
              <a:buFont typeface="Arial"/>
              <a:buNone/>
              <a:defRPr sz="2200" b="1">
                <a:solidFill>
                  <a:srgbClr val="024F93"/>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51" name="Google Shape;351;p111"/>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52" name="Google Shape;352;p111"/>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53" name="Google Shape;353;p111"/>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354" name="Google Shape;354;p111"/>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355" name="Google Shape;355;p111"/>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56" name="Google Shape;356;p111"/>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57" name="Google Shape;357;p111"/>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58" name="Google Shape;358;p111"/>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59" name="Google Shape;359;p111"/>
          <p:cNvSpPr txBox="1"/>
          <p:nvPr/>
        </p:nvSpPr>
        <p:spPr>
          <a:xfrm>
            <a:off x="1716761"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360" name="Google Shape;360;p111"/>
          <p:cNvSpPr txBox="1">
            <a:spLocks noGrp="1"/>
          </p:cNvSpPr>
          <p:nvPr>
            <p:ph type="body" idx="9"/>
          </p:nvPr>
        </p:nvSpPr>
        <p:spPr>
          <a:xfrm>
            <a:off x="2329744" y="6118963"/>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361"/>
        <p:cNvGrpSpPr/>
        <p:nvPr/>
      </p:nvGrpSpPr>
      <p:grpSpPr>
        <a:xfrm>
          <a:off x="0" y="0"/>
          <a:ext cx="0" cy="0"/>
          <a:chOff x="0" y="0"/>
          <a:chExt cx="0" cy="0"/>
        </a:xfrm>
      </p:grpSpPr>
      <p:pic>
        <p:nvPicPr>
          <p:cNvPr id="362" name="Google Shape;362;p112"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63" name="Google Shape;363;p112"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364" name="Google Shape;364;p112"/>
          <p:cNvPicPr preferRelativeResize="0"/>
          <p:nvPr/>
        </p:nvPicPr>
        <p:blipFill rotWithShape="1">
          <a:blip r:embed="rId4">
            <a:alphaModFix/>
          </a:blip>
          <a:srcRect/>
          <a:stretch/>
        </p:blipFill>
        <p:spPr>
          <a:xfrm>
            <a:off x="3302000" y="1186581"/>
            <a:ext cx="3975100" cy="365760"/>
          </a:xfrm>
          <a:prstGeom prst="rect">
            <a:avLst/>
          </a:prstGeom>
          <a:noFill/>
          <a:ln>
            <a:noFill/>
          </a:ln>
        </p:spPr>
      </p:pic>
      <p:sp>
        <p:nvSpPr>
          <p:cNvPr id="365" name="Google Shape;365;p112"/>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800" b="0" i="0" u="none" strike="noStrike" cap="none">
              <a:solidFill>
                <a:schemeClr val="dk1"/>
              </a:solidFill>
              <a:latin typeface="Calibri"/>
              <a:ea typeface="Calibri"/>
              <a:cs typeface="Calibri"/>
              <a:sym typeface="Calibri"/>
            </a:endParaRPr>
          </a:p>
        </p:txBody>
      </p:sp>
      <p:sp>
        <p:nvSpPr>
          <p:cNvPr id="366" name="Google Shape;366;p112"/>
          <p:cNvSpPr txBox="1">
            <a:spLocks noGrp="1"/>
          </p:cNvSpPr>
          <p:nvPr>
            <p:ph type="body" idx="1"/>
          </p:nvPr>
        </p:nvSpPr>
        <p:spPr>
          <a:xfrm>
            <a:off x="1432121" y="2180141"/>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67" name="Google Shape;367;p112"/>
          <p:cNvSpPr txBox="1">
            <a:spLocks noGrp="1"/>
          </p:cNvSpPr>
          <p:nvPr>
            <p:ph type="body" idx="2"/>
          </p:nvPr>
        </p:nvSpPr>
        <p:spPr>
          <a:xfrm>
            <a:off x="1432121" y="3372838"/>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68" name="Google Shape;368;p112"/>
          <p:cNvSpPr txBox="1">
            <a:spLocks noGrp="1"/>
          </p:cNvSpPr>
          <p:nvPr>
            <p:ph type="body" idx="3"/>
          </p:nvPr>
        </p:nvSpPr>
        <p:spPr>
          <a:xfrm>
            <a:off x="1432121" y="4565535"/>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69" name="Google Shape;369;p112"/>
          <p:cNvSpPr txBox="1">
            <a:spLocks noGrp="1"/>
          </p:cNvSpPr>
          <p:nvPr>
            <p:ph type="body" idx="4"/>
          </p:nvPr>
        </p:nvSpPr>
        <p:spPr>
          <a:xfrm>
            <a:off x="1432121" y="5758233"/>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370"/>
        <p:cNvGrpSpPr/>
        <p:nvPr/>
      </p:nvGrpSpPr>
      <p:grpSpPr>
        <a:xfrm>
          <a:off x="0" y="0"/>
          <a:ext cx="0" cy="0"/>
          <a:chOff x="0" y="0"/>
          <a:chExt cx="0" cy="0"/>
        </a:xfrm>
      </p:grpSpPr>
      <p:pic>
        <p:nvPicPr>
          <p:cNvPr id="371" name="Google Shape;371;p113"/>
          <p:cNvPicPr preferRelativeResize="0"/>
          <p:nvPr/>
        </p:nvPicPr>
        <p:blipFill rotWithShape="1">
          <a:blip r:embed="rId2">
            <a:alphaModFix/>
          </a:blip>
          <a:srcRect/>
          <a:stretch/>
        </p:blipFill>
        <p:spPr>
          <a:xfrm>
            <a:off x="0" y="0"/>
            <a:ext cx="16255998" cy="9143999"/>
          </a:xfrm>
          <a:prstGeom prst="rect">
            <a:avLst/>
          </a:prstGeom>
          <a:noFill/>
          <a:ln>
            <a:noFill/>
          </a:ln>
        </p:spPr>
      </p:pic>
      <p:pic>
        <p:nvPicPr>
          <p:cNvPr id="372" name="Google Shape;372;p11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73" name="Google Shape;373;p113"/>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74" name="Google Shape;374;p113"/>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75" name="Google Shape;375;p113"/>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chemeClr val="lt1"/>
              </a:buClr>
              <a:buSzPts val="2200"/>
              <a:buNone/>
              <a:defRPr sz="2200">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ummary">
  <p:cSld name="1_Summary">
    <p:spTree>
      <p:nvGrpSpPr>
        <p:cNvPr id="1" name="Shape 376"/>
        <p:cNvGrpSpPr/>
        <p:nvPr/>
      </p:nvGrpSpPr>
      <p:grpSpPr>
        <a:xfrm>
          <a:off x="0" y="0"/>
          <a:ext cx="0" cy="0"/>
          <a:chOff x="0" y="0"/>
          <a:chExt cx="0" cy="0"/>
        </a:xfrm>
      </p:grpSpPr>
      <p:pic>
        <p:nvPicPr>
          <p:cNvPr id="377" name="Google Shape;377;p114"/>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378" name="Google Shape;378;p114"/>
          <p:cNvSpPr/>
          <p:nvPr/>
        </p:nvSpPr>
        <p:spPr>
          <a:xfrm>
            <a:off x="0" y="1242017"/>
            <a:ext cx="3426096" cy="7253473"/>
          </a:xfrm>
          <a:prstGeom prst="rect">
            <a:avLst/>
          </a:prstGeom>
          <a:solidFill>
            <a:srgbClr val="5AC7D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Open Sans"/>
              <a:ea typeface="Open Sans"/>
              <a:cs typeface="Open Sans"/>
              <a:sym typeface="Open Sans"/>
            </a:endParaRPr>
          </a:p>
        </p:txBody>
      </p:sp>
      <p:grpSp>
        <p:nvGrpSpPr>
          <p:cNvPr id="379" name="Google Shape;379;p114"/>
          <p:cNvGrpSpPr/>
          <p:nvPr/>
        </p:nvGrpSpPr>
        <p:grpSpPr>
          <a:xfrm>
            <a:off x="0" y="-4724"/>
            <a:ext cx="16256000" cy="195000"/>
            <a:chOff x="0" y="-4724"/>
            <a:chExt cx="16256000" cy="195000"/>
          </a:xfrm>
        </p:grpSpPr>
        <p:sp>
          <p:nvSpPr>
            <p:cNvPr id="380" name="Google Shape;380;p114"/>
            <p:cNvSpPr/>
            <p:nvPr/>
          </p:nvSpPr>
          <p:spPr>
            <a:xfrm>
              <a:off x="0" y="-4724"/>
              <a:ext cx="1463432" cy="195000"/>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1" i="0" u="none" strike="noStrike" cap="none">
                <a:solidFill>
                  <a:schemeClr val="lt1"/>
                </a:solidFill>
                <a:latin typeface="Open Sans"/>
                <a:ea typeface="Open Sans"/>
                <a:cs typeface="Open Sans"/>
                <a:sym typeface="Open Sans"/>
              </a:endParaRPr>
            </a:p>
          </p:txBody>
        </p:sp>
        <p:sp>
          <p:nvSpPr>
            <p:cNvPr id="381" name="Google Shape;381;p114"/>
            <p:cNvSpPr/>
            <p:nvPr/>
          </p:nvSpPr>
          <p:spPr>
            <a:xfrm>
              <a:off x="1463431" y="-4724"/>
              <a:ext cx="7101806" cy="195000"/>
            </a:xfrm>
            <a:prstGeom prst="rect">
              <a:avLst/>
            </a:prstGeom>
            <a:solidFill>
              <a:srgbClr val="F69E66"/>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1" i="0" u="none" strike="noStrike" cap="none">
                <a:solidFill>
                  <a:schemeClr val="dk1"/>
                </a:solidFill>
                <a:latin typeface="Open Sans"/>
                <a:ea typeface="Open Sans"/>
                <a:cs typeface="Open Sans"/>
                <a:sym typeface="Open Sans"/>
              </a:endParaRPr>
            </a:p>
          </p:txBody>
        </p:sp>
        <p:sp>
          <p:nvSpPr>
            <p:cNvPr id="382" name="Google Shape;382;p114"/>
            <p:cNvSpPr/>
            <p:nvPr/>
          </p:nvSpPr>
          <p:spPr>
            <a:xfrm>
              <a:off x="8565236" y="-4724"/>
              <a:ext cx="1404697" cy="195000"/>
            </a:xfrm>
            <a:prstGeom prst="rect">
              <a:avLst/>
            </a:prstGeom>
            <a:solidFill>
              <a:srgbClr val="F38573"/>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1" i="0" u="none" strike="noStrike" cap="none">
                <a:solidFill>
                  <a:schemeClr val="lt1"/>
                </a:solidFill>
                <a:latin typeface="Open Sans"/>
                <a:ea typeface="Open Sans"/>
                <a:cs typeface="Open Sans"/>
                <a:sym typeface="Open Sans"/>
              </a:endParaRPr>
            </a:p>
          </p:txBody>
        </p:sp>
        <p:sp>
          <p:nvSpPr>
            <p:cNvPr id="383" name="Google Shape;383;p114"/>
            <p:cNvSpPr/>
            <p:nvPr/>
          </p:nvSpPr>
          <p:spPr>
            <a:xfrm>
              <a:off x="9969933" y="-4724"/>
              <a:ext cx="469864" cy="195000"/>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1" i="0" u="none" strike="noStrike" cap="none">
                <a:solidFill>
                  <a:schemeClr val="lt1"/>
                </a:solidFill>
                <a:latin typeface="Open Sans"/>
                <a:ea typeface="Open Sans"/>
                <a:cs typeface="Open Sans"/>
                <a:sym typeface="Open Sans"/>
              </a:endParaRPr>
            </a:p>
          </p:txBody>
        </p:sp>
        <p:sp>
          <p:nvSpPr>
            <p:cNvPr id="384" name="Google Shape;384;p114"/>
            <p:cNvSpPr/>
            <p:nvPr/>
          </p:nvSpPr>
          <p:spPr>
            <a:xfrm>
              <a:off x="10439798" y="-4724"/>
              <a:ext cx="166411" cy="195000"/>
            </a:xfrm>
            <a:prstGeom prst="rect">
              <a:avLst/>
            </a:prstGeom>
            <a:solidFill>
              <a:schemeClr val="lt1"/>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1" i="0" u="none" strike="noStrike" cap="none">
                <a:solidFill>
                  <a:schemeClr val="lt1"/>
                </a:solidFill>
                <a:latin typeface="Open Sans"/>
                <a:ea typeface="Open Sans"/>
                <a:cs typeface="Open Sans"/>
                <a:sym typeface="Open Sans"/>
              </a:endParaRPr>
            </a:p>
          </p:txBody>
        </p:sp>
        <p:sp>
          <p:nvSpPr>
            <p:cNvPr id="385" name="Google Shape;385;p114"/>
            <p:cNvSpPr/>
            <p:nvPr/>
          </p:nvSpPr>
          <p:spPr>
            <a:xfrm>
              <a:off x="10606208" y="-4724"/>
              <a:ext cx="1668997" cy="195000"/>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1" i="0" u="none" strike="noStrike" cap="none">
                <a:solidFill>
                  <a:schemeClr val="lt1"/>
                </a:solidFill>
                <a:latin typeface="Open Sans"/>
                <a:ea typeface="Open Sans"/>
                <a:cs typeface="Open Sans"/>
                <a:sym typeface="Open Sans"/>
              </a:endParaRPr>
            </a:p>
          </p:txBody>
        </p:sp>
        <p:sp>
          <p:nvSpPr>
            <p:cNvPr id="386" name="Google Shape;386;p114"/>
            <p:cNvSpPr/>
            <p:nvPr/>
          </p:nvSpPr>
          <p:spPr>
            <a:xfrm>
              <a:off x="12275205" y="-4724"/>
              <a:ext cx="3980795" cy="195000"/>
            </a:xfrm>
            <a:prstGeom prst="rect">
              <a:avLst/>
            </a:prstGeom>
            <a:solidFill>
              <a:srgbClr val="61B4DF"/>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1" i="0" u="none" strike="noStrike" cap="none">
                <a:solidFill>
                  <a:schemeClr val="lt1"/>
                </a:solidFill>
                <a:latin typeface="Open Sans"/>
                <a:ea typeface="Open Sans"/>
                <a:cs typeface="Open Sans"/>
                <a:sym typeface="Open Sans"/>
              </a:endParaRPr>
            </a:p>
          </p:txBody>
        </p:sp>
      </p:grpSp>
      <p:pic>
        <p:nvPicPr>
          <p:cNvPr id="387" name="Google Shape;387;p114"/>
          <p:cNvPicPr preferRelativeResize="0"/>
          <p:nvPr/>
        </p:nvPicPr>
        <p:blipFill rotWithShape="1">
          <a:blip r:embed="rId3">
            <a:alphaModFix/>
          </a:blip>
          <a:srcRect/>
          <a:stretch/>
        </p:blipFill>
        <p:spPr>
          <a:xfrm>
            <a:off x="413251" y="2742873"/>
            <a:ext cx="2599593" cy="4642973"/>
          </a:xfrm>
          <a:prstGeom prst="rect">
            <a:avLst/>
          </a:prstGeom>
          <a:noFill/>
          <a:ln>
            <a:noFill/>
          </a:ln>
        </p:spPr>
      </p:pic>
      <p:sp>
        <p:nvSpPr>
          <p:cNvPr id="388" name="Google Shape;388;p114"/>
          <p:cNvSpPr txBox="1">
            <a:spLocks noGrp="1"/>
          </p:cNvSpPr>
          <p:nvPr>
            <p:ph type="body" idx="1"/>
          </p:nvPr>
        </p:nvSpPr>
        <p:spPr>
          <a:xfrm>
            <a:off x="5249459" y="2742873"/>
            <a:ext cx="8946989" cy="586248"/>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9" name="Google Shape;389;p114"/>
          <p:cNvSpPr txBox="1">
            <a:spLocks noGrp="1"/>
          </p:cNvSpPr>
          <p:nvPr>
            <p:ph type="body" idx="2"/>
          </p:nvPr>
        </p:nvSpPr>
        <p:spPr>
          <a:xfrm>
            <a:off x="5249459" y="3935570"/>
            <a:ext cx="8946989" cy="586248"/>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0" name="Google Shape;390;p114"/>
          <p:cNvSpPr txBox="1">
            <a:spLocks noGrp="1"/>
          </p:cNvSpPr>
          <p:nvPr>
            <p:ph type="body" idx="3"/>
          </p:nvPr>
        </p:nvSpPr>
        <p:spPr>
          <a:xfrm>
            <a:off x="5249459" y="5128267"/>
            <a:ext cx="8946989" cy="586248"/>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1" name="Google Shape;391;p114"/>
          <p:cNvSpPr txBox="1">
            <a:spLocks noGrp="1"/>
          </p:cNvSpPr>
          <p:nvPr>
            <p:ph type="body" idx="4"/>
          </p:nvPr>
        </p:nvSpPr>
        <p:spPr>
          <a:xfrm>
            <a:off x="5249459" y="6320965"/>
            <a:ext cx="8946989" cy="586248"/>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92" name="Google Shape;392;p114"/>
          <p:cNvPicPr preferRelativeResize="0"/>
          <p:nvPr/>
        </p:nvPicPr>
        <p:blipFill rotWithShape="1">
          <a:blip r:embed="rId4">
            <a:alphaModFix/>
          </a:blip>
          <a:srcRect/>
          <a:stretch/>
        </p:blipFill>
        <p:spPr>
          <a:xfrm>
            <a:off x="6476720" y="885621"/>
            <a:ext cx="3359430" cy="253920"/>
          </a:xfrm>
          <a:prstGeom prst="rect">
            <a:avLst/>
          </a:prstGeom>
          <a:noFill/>
          <a:ln>
            <a:noFill/>
          </a:ln>
        </p:spPr>
      </p:pic>
      <p:sp>
        <p:nvSpPr>
          <p:cNvPr id="393" name="Google Shape;393;p114"/>
          <p:cNvSpPr txBox="1"/>
          <p:nvPr/>
        </p:nvSpPr>
        <p:spPr>
          <a:xfrm>
            <a:off x="0" y="415146"/>
            <a:ext cx="16256001" cy="5847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rgbClr val="3F3F3F"/>
                </a:solidFill>
                <a:latin typeface="Open Sans ExtraBold"/>
                <a:ea typeface="Open Sans ExtraBold"/>
                <a:cs typeface="Open Sans ExtraBold"/>
                <a:sym typeface="Open Sans ExtraBold"/>
              </a:rPr>
              <a:t>Key Takeaways</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KC1">
  <p:cSld name="1_KC1">
    <p:spTree>
      <p:nvGrpSpPr>
        <p:cNvPr id="1" name="Shape 394"/>
        <p:cNvGrpSpPr/>
        <p:nvPr/>
      </p:nvGrpSpPr>
      <p:grpSpPr>
        <a:xfrm>
          <a:off x="0" y="0"/>
          <a:ext cx="0" cy="0"/>
          <a:chOff x="0" y="0"/>
          <a:chExt cx="0" cy="0"/>
        </a:xfrm>
      </p:grpSpPr>
      <p:sp>
        <p:nvSpPr>
          <p:cNvPr id="395" name="Google Shape;395;p115"/>
          <p:cNvSpPr/>
          <p:nvPr/>
        </p:nvSpPr>
        <p:spPr>
          <a:xfrm>
            <a:off x="489443" y="681006"/>
            <a:ext cx="1698902" cy="1722178"/>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396" name="Google Shape;396;p115"/>
          <p:cNvSpPr/>
          <p:nvPr/>
        </p:nvSpPr>
        <p:spPr>
          <a:xfrm>
            <a:off x="489443" y="681006"/>
            <a:ext cx="15376232" cy="1722178"/>
          </a:xfrm>
          <a:prstGeom prst="rect">
            <a:avLst/>
          </a:prstGeom>
          <a:noFill/>
          <a:ln w="2540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67"/>
              <a:buFont typeface="Calibri"/>
              <a:buNone/>
            </a:pPr>
            <a:endParaRPr sz="2467" b="0" i="0" u="none" strike="noStrike" cap="none">
              <a:solidFill>
                <a:srgbClr val="3F3F3F"/>
              </a:solidFill>
              <a:latin typeface="Arial"/>
              <a:ea typeface="Arial"/>
              <a:cs typeface="Arial"/>
              <a:sym typeface="Arial"/>
            </a:endParaRPr>
          </a:p>
        </p:txBody>
      </p:sp>
      <p:sp>
        <p:nvSpPr>
          <p:cNvPr id="397" name="Google Shape;397;p115"/>
          <p:cNvSpPr txBox="1">
            <a:spLocks noGrp="1"/>
          </p:cNvSpPr>
          <p:nvPr>
            <p:ph type="body" idx="1"/>
          </p:nvPr>
        </p:nvSpPr>
        <p:spPr>
          <a:xfrm>
            <a:off x="2310168" y="836032"/>
            <a:ext cx="13391132" cy="142496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333"/>
              </a:spcBef>
              <a:spcAft>
                <a:spcPts val="0"/>
              </a:spcAft>
              <a:buClr>
                <a:srgbClr val="3F3F3F"/>
              </a:buClr>
              <a:buSzPts val="2400"/>
              <a:buFont typeface="Arial"/>
              <a:buNone/>
              <a:defRPr sz="24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398" name="Google Shape;398;p115"/>
          <p:cNvCxnSpPr/>
          <p:nvPr/>
        </p:nvCxnSpPr>
        <p:spPr>
          <a:xfrm>
            <a:off x="2188345" y="681006"/>
            <a:ext cx="0" cy="1722178"/>
          </a:xfrm>
          <a:prstGeom prst="straightConnector1">
            <a:avLst/>
          </a:prstGeom>
          <a:noFill/>
          <a:ln w="9525" cap="flat" cmpd="sng">
            <a:solidFill>
              <a:srgbClr val="C55A11"/>
            </a:solidFill>
            <a:prstDash val="solid"/>
            <a:round/>
            <a:headEnd type="none" w="sm" len="sm"/>
            <a:tailEnd type="none" w="sm" len="sm"/>
          </a:ln>
        </p:spPr>
      </p:cxnSp>
      <p:pic>
        <p:nvPicPr>
          <p:cNvPr id="399" name="Google Shape;399;p115"/>
          <p:cNvPicPr preferRelativeResize="0"/>
          <p:nvPr/>
        </p:nvPicPr>
        <p:blipFill rotWithShape="1">
          <a:blip r:embed="rId2">
            <a:alphaModFix/>
          </a:blip>
          <a:srcRect/>
          <a:stretch/>
        </p:blipFill>
        <p:spPr>
          <a:xfrm>
            <a:off x="13872981" y="3839774"/>
            <a:ext cx="1969447" cy="1679647"/>
          </a:xfrm>
          <a:prstGeom prst="rect">
            <a:avLst/>
          </a:prstGeom>
          <a:noFill/>
          <a:ln>
            <a:noFill/>
          </a:ln>
        </p:spPr>
      </p:pic>
      <p:sp>
        <p:nvSpPr>
          <p:cNvPr id="400" name="Google Shape;400;p115"/>
          <p:cNvSpPr txBox="1"/>
          <p:nvPr/>
        </p:nvSpPr>
        <p:spPr>
          <a:xfrm>
            <a:off x="489805" y="860718"/>
            <a:ext cx="1698904" cy="70788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2000"/>
              <a:buFont typeface="Open Sans ExtraBold"/>
              <a:buNone/>
            </a:pPr>
            <a:r>
              <a:rPr lang="en-US" sz="2000" b="0" i="0" u="none" strike="noStrike" cap="none">
                <a:solidFill>
                  <a:srgbClr val="3F3F3F"/>
                </a:solidFill>
                <a:latin typeface="Open Sans ExtraBold"/>
                <a:ea typeface="Open Sans ExtraBold"/>
                <a:cs typeface="Open Sans ExtraBold"/>
                <a:sym typeface="Open Sans ExtraBold"/>
              </a:rPr>
              <a:t>Knowledge Check</a:t>
            </a:r>
            <a:endParaRPr sz="1800" b="0" i="0" u="none" strike="noStrike" cap="none">
              <a:solidFill>
                <a:schemeClr val="dk1"/>
              </a:solidFill>
              <a:latin typeface="Calibri"/>
              <a:ea typeface="Calibri"/>
              <a:cs typeface="Calibri"/>
              <a:sym typeface="Calibri"/>
            </a:endParaRPr>
          </a:p>
        </p:txBody>
      </p:sp>
      <p:sp>
        <p:nvSpPr>
          <p:cNvPr id="401" name="Google Shape;401;p115"/>
          <p:cNvSpPr txBox="1"/>
          <p:nvPr/>
        </p:nvSpPr>
        <p:spPr>
          <a:xfrm>
            <a:off x="1664103" y="2865944"/>
            <a:ext cx="66621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400"/>
              <a:buFont typeface="Open Sans"/>
              <a:buNone/>
            </a:pPr>
            <a:r>
              <a:rPr lang="en-US" sz="2400" b="0" i="0" u="none" strike="noStrike" cap="none">
                <a:solidFill>
                  <a:srgbClr val="3F3F3F"/>
                </a:solidFill>
                <a:latin typeface="Open Sans"/>
                <a:ea typeface="Open Sans"/>
                <a:cs typeface="Open Sans"/>
                <a:sym typeface="Open Sans"/>
              </a:rPr>
              <a:t>a.</a:t>
            </a:r>
            <a:endParaRPr sz="1800" b="0" i="0" u="none" strike="noStrike" cap="none">
              <a:solidFill>
                <a:schemeClr val="dk1"/>
              </a:solidFill>
              <a:latin typeface="Calibri"/>
              <a:ea typeface="Calibri"/>
              <a:cs typeface="Calibri"/>
              <a:sym typeface="Calibri"/>
            </a:endParaRPr>
          </a:p>
        </p:txBody>
      </p:sp>
      <p:sp>
        <p:nvSpPr>
          <p:cNvPr id="402" name="Google Shape;402;p115"/>
          <p:cNvSpPr txBox="1"/>
          <p:nvPr/>
        </p:nvSpPr>
        <p:spPr>
          <a:xfrm>
            <a:off x="1664102" y="3687042"/>
            <a:ext cx="66564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400"/>
              <a:buFont typeface="Open Sans"/>
              <a:buNone/>
            </a:pPr>
            <a:r>
              <a:rPr lang="en-US" sz="2400" b="0" i="0" u="none" strike="noStrike" cap="none">
                <a:solidFill>
                  <a:srgbClr val="3F3F3F"/>
                </a:solidFill>
                <a:latin typeface="Open Sans"/>
                <a:ea typeface="Open Sans"/>
                <a:cs typeface="Open Sans"/>
                <a:sym typeface="Open Sans"/>
              </a:rPr>
              <a:t>b.</a:t>
            </a:r>
            <a:endParaRPr sz="1800" b="0" i="0" u="none" strike="noStrike" cap="none">
              <a:solidFill>
                <a:schemeClr val="dk1"/>
              </a:solidFill>
              <a:latin typeface="Calibri"/>
              <a:ea typeface="Calibri"/>
              <a:cs typeface="Calibri"/>
              <a:sym typeface="Calibri"/>
            </a:endParaRPr>
          </a:p>
        </p:txBody>
      </p:sp>
      <p:sp>
        <p:nvSpPr>
          <p:cNvPr id="403" name="Google Shape;403;p115"/>
          <p:cNvSpPr txBox="1"/>
          <p:nvPr/>
        </p:nvSpPr>
        <p:spPr>
          <a:xfrm>
            <a:off x="1664102" y="4508139"/>
            <a:ext cx="623378"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400"/>
              <a:buFont typeface="Open Sans"/>
              <a:buNone/>
            </a:pPr>
            <a:r>
              <a:rPr lang="en-US" sz="2400" b="0" i="0" u="none" strike="noStrike" cap="none">
                <a:solidFill>
                  <a:srgbClr val="3F3F3F"/>
                </a:solidFill>
                <a:latin typeface="Open Sans"/>
                <a:ea typeface="Open Sans"/>
                <a:cs typeface="Open Sans"/>
                <a:sym typeface="Open Sans"/>
              </a:rPr>
              <a:t>c.</a:t>
            </a:r>
            <a:endParaRPr sz="1800" b="0" i="0" u="none" strike="noStrike" cap="none">
              <a:solidFill>
                <a:schemeClr val="dk1"/>
              </a:solidFill>
              <a:latin typeface="Calibri"/>
              <a:ea typeface="Calibri"/>
              <a:cs typeface="Calibri"/>
              <a:sym typeface="Calibri"/>
            </a:endParaRPr>
          </a:p>
        </p:txBody>
      </p:sp>
      <p:sp>
        <p:nvSpPr>
          <p:cNvPr id="404" name="Google Shape;404;p115"/>
          <p:cNvSpPr txBox="1"/>
          <p:nvPr/>
        </p:nvSpPr>
        <p:spPr>
          <a:xfrm>
            <a:off x="1664103" y="5329236"/>
            <a:ext cx="66621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400"/>
              <a:buFont typeface="Open Sans"/>
              <a:buNone/>
            </a:pPr>
            <a:r>
              <a:rPr lang="en-US" sz="2400" b="0" i="0" u="none" strike="noStrike" cap="none">
                <a:solidFill>
                  <a:srgbClr val="3F3F3F"/>
                </a:solidFill>
                <a:latin typeface="Open Sans"/>
                <a:ea typeface="Open Sans"/>
                <a:cs typeface="Open Sans"/>
                <a:sym typeface="Open Sans"/>
              </a:rPr>
              <a:t>d.</a:t>
            </a:r>
            <a:endParaRPr sz="1800" b="0" i="0" u="none" strike="noStrike" cap="none">
              <a:solidFill>
                <a:schemeClr val="dk1"/>
              </a:solidFill>
              <a:latin typeface="Calibri"/>
              <a:ea typeface="Calibri"/>
              <a:cs typeface="Calibri"/>
              <a:sym typeface="Calibri"/>
            </a:endParaRPr>
          </a:p>
        </p:txBody>
      </p:sp>
      <p:sp>
        <p:nvSpPr>
          <p:cNvPr id="405" name="Google Shape;405;p115"/>
          <p:cNvSpPr txBox="1">
            <a:spLocks noGrp="1"/>
          </p:cNvSpPr>
          <p:nvPr>
            <p:ph type="body" idx="2"/>
          </p:nvPr>
        </p:nvSpPr>
        <p:spPr>
          <a:xfrm>
            <a:off x="2329744" y="2821716"/>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6" name="Google Shape;406;p115"/>
          <p:cNvSpPr txBox="1">
            <a:spLocks noGrp="1"/>
          </p:cNvSpPr>
          <p:nvPr>
            <p:ph type="body" idx="3"/>
          </p:nvPr>
        </p:nvSpPr>
        <p:spPr>
          <a:xfrm>
            <a:off x="2329744" y="3642321"/>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7" name="Google Shape;407;p115"/>
          <p:cNvSpPr txBox="1">
            <a:spLocks noGrp="1"/>
          </p:cNvSpPr>
          <p:nvPr>
            <p:ph type="body" idx="4"/>
          </p:nvPr>
        </p:nvSpPr>
        <p:spPr>
          <a:xfrm>
            <a:off x="2329744" y="4462926"/>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8" name="Google Shape;408;p115"/>
          <p:cNvSpPr txBox="1">
            <a:spLocks noGrp="1"/>
          </p:cNvSpPr>
          <p:nvPr>
            <p:ph type="body" idx="5"/>
          </p:nvPr>
        </p:nvSpPr>
        <p:spPr>
          <a:xfrm>
            <a:off x="2329744" y="5283531"/>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409" name="Google Shape;409;p115"/>
          <p:cNvGrpSpPr/>
          <p:nvPr/>
        </p:nvGrpSpPr>
        <p:grpSpPr>
          <a:xfrm>
            <a:off x="-6322" y="-31264"/>
            <a:ext cx="16256000" cy="130964"/>
            <a:chOff x="0" y="474414"/>
            <a:chExt cx="7908925" cy="61412"/>
          </a:xfrm>
        </p:grpSpPr>
        <p:sp>
          <p:nvSpPr>
            <p:cNvPr id="410" name="Google Shape;410;p115"/>
            <p:cNvSpPr/>
            <p:nvPr/>
          </p:nvSpPr>
          <p:spPr>
            <a:xfrm>
              <a:off x="0" y="474414"/>
              <a:ext cx="711994"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11" name="Google Shape;411;p115"/>
            <p:cNvSpPr/>
            <p:nvPr/>
          </p:nvSpPr>
          <p:spPr>
            <a:xfrm>
              <a:off x="711993" y="474414"/>
              <a:ext cx="3455195" cy="61412"/>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12" name="Google Shape;412;p115"/>
            <p:cNvSpPr/>
            <p:nvPr/>
          </p:nvSpPr>
          <p:spPr>
            <a:xfrm>
              <a:off x="4167188" y="474414"/>
              <a:ext cx="683418" cy="61412"/>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13" name="Google Shape;413;p115"/>
            <p:cNvSpPr/>
            <p:nvPr/>
          </p:nvSpPr>
          <p:spPr>
            <a:xfrm>
              <a:off x="4850606" y="474414"/>
              <a:ext cx="228600"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14" name="Google Shape;414;p115"/>
            <p:cNvSpPr/>
            <p:nvPr/>
          </p:nvSpPr>
          <p:spPr>
            <a:xfrm>
              <a:off x="5079206" y="474414"/>
              <a:ext cx="80963" cy="61412"/>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15" name="Google Shape;415;p115"/>
            <p:cNvSpPr/>
            <p:nvPr/>
          </p:nvSpPr>
          <p:spPr>
            <a:xfrm>
              <a:off x="5160169" y="474414"/>
              <a:ext cx="812006" cy="61412"/>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16" name="Google Shape;416;p115"/>
            <p:cNvSpPr/>
            <p:nvPr/>
          </p:nvSpPr>
          <p:spPr>
            <a:xfrm>
              <a:off x="5972175" y="474414"/>
              <a:ext cx="1936750" cy="61412"/>
            </a:xfrm>
            <a:prstGeom prst="rect">
              <a:avLst/>
            </a:prstGeom>
            <a:solidFill>
              <a:srgbClr val="3F97C0"/>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grpSp>
      <p:sp>
        <p:nvSpPr>
          <p:cNvPr id="417" name="Google Shape;417;p115"/>
          <p:cNvSpPr txBox="1">
            <a:spLocks noGrp="1"/>
          </p:cNvSpPr>
          <p:nvPr>
            <p:ph type="body" idx="6"/>
          </p:nvPr>
        </p:nvSpPr>
        <p:spPr>
          <a:xfrm>
            <a:off x="495095" y="1588560"/>
            <a:ext cx="1693250" cy="537078"/>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rgbClr val="3F3F3F"/>
              </a:buClr>
              <a:buSzPts val="2800"/>
              <a:buNone/>
              <a:defRPr sz="2000">
                <a:solidFill>
                  <a:srgbClr val="3F3F3F"/>
                </a:solidFill>
                <a:latin typeface="Open Sans ExtraBold"/>
                <a:ea typeface="Open Sans ExtraBold"/>
                <a:cs typeface="Open Sans ExtraBold"/>
                <a:sym typeface="Open Sans ExtraBold"/>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KC_1A">
  <p:cSld name="1_KC_1A">
    <p:spTree>
      <p:nvGrpSpPr>
        <p:cNvPr id="1" name="Shape 418"/>
        <p:cNvGrpSpPr/>
        <p:nvPr/>
      </p:nvGrpSpPr>
      <p:grpSpPr>
        <a:xfrm>
          <a:off x="0" y="0"/>
          <a:ext cx="0" cy="0"/>
          <a:chOff x="0" y="0"/>
          <a:chExt cx="0" cy="0"/>
        </a:xfrm>
      </p:grpSpPr>
      <p:sp>
        <p:nvSpPr>
          <p:cNvPr id="419" name="Google Shape;419;p116"/>
          <p:cNvSpPr/>
          <p:nvPr/>
        </p:nvSpPr>
        <p:spPr>
          <a:xfrm>
            <a:off x="0" y="6789112"/>
            <a:ext cx="16313154" cy="2354888"/>
          </a:xfrm>
          <a:prstGeom prst="rect">
            <a:avLst/>
          </a:prstGeom>
          <a:gradFill>
            <a:gsLst>
              <a:gs pos="0">
                <a:srgbClr val="EEEEEE"/>
              </a:gs>
              <a:gs pos="100000">
                <a:srgbClr val="D9D9D9"/>
              </a:gs>
            </a:gsLst>
            <a:lin ang="5400000" scaled="0"/>
          </a:gra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77"/>
              <a:buFont typeface="Calibri"/>
              <a:buNone/>
            </a:pPr>
            <a:endParaRPr sz="2877" b="0" i="0" u="none" strike="noStrike" cap="none">
              <a:solidFill>
                <a:srgbClr val="3F3F3F"/>
              </a:solidFill>
              <a:latin typeface="Arial"/>
              <a:ea typeface="Arial"/>
              <a:cs typeface="Arial"/>
              <a:sym typeface="Arial"/>
            </a:endParaRPr>
          </a:p>
        </p:txBody>
      </p:sp>
      <p:sp>
        <p:nvSpPr>
          <p:cNvPr id="420" name="Google Shape;420;p116"/>
          <p:cNvSpPr/>
          <p:nvPr/>
        </p:nvSpPr>
        <p:spPr>
          <a:xfrm>
            <a:off x="489443" y="681006"/>
            <a:ext cx="1698902" cy="1722178"/>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21" name="Google Shape;421;p116"/>
          <p:cNvSpPr/>
          <p:nvPr/>
        </p:nvSpPr>
        <p:spPr>
          <a:xfrm>
            <a:off x="489443" y="681006"/>
            <a:ext cx="15376232" cy="1722178"/>
          </a:xfrm>
          <a:prstGeom prst="rect">
            <a:avLst/>
          </a:prstGeom>
          <a:noFill/>
          <a:ln w="2540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67"/>
              <a:buFont typeface="Calibri"/>
              <a:buNone/>
            </a:pPr>
            <a:endParaRPr sz="2467" b="0" i="0" u="none" strike="noStrike" cap="none">
              <a:solidFill>
                <a:srgbClr val="3F3F3F"/>
              </a:solidFill>
              <a:latin typeface="Arial"/>
              <a:ea typeface="Arial"/>
              <a:cs typeface="Arial"/>
              <a:sym typeface="Arial"/>
            </a:endParaRPr>
          </a:p>
        </p:txBody>
      </p:sp>
      <p:sp>
        <p:nvSpPr>
          <p:cNvPr id="422" name="Google Shape;422;p116"/>
          <p:cNvSpPr txBox="1">
            <a:spLocks noGrp="1"/>
          </p:cNvSpPr>
          <p:nvPr>
            <p:ph type="body" idx="1"/>
          </p:nvPr>
        </p:nvSpPr>
        <p:spPr>
          <a:xfrm>
            <a:off x="2310168" y="836032"/>
            <a:ext cx="13391132" cy="142496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333"/>
              </a:spcBef>
              <a:spcAft>
                <a:spcPts val="0"/>
              </a:spcAft>
              <a:buClr>
                <a:srgbClr val="3F3F3F"/>
              </a:buClr>
              <a:buSzPts val="2400"/>
              <a:buFont typeface="Arial"/>
              <a:buNone/>
              <a:defRPr sz="24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423" name="Google Shape;423;p116"/>
          <p:cNvCxnSpPr/>
          <p:nvPr/>
        </p:nvCxnSpPr>
        <p:spPr>
          <a:xfrm>
            <a:off x="2188345" y="681006"/>
            <a:ext cx="0" cy="1722178"/>
          </a:xfrm>
          <a:prstGeom prst="straightConnector1">
            <a:avLst/>
          </a:prstGeom>
          <a:noFill/>
          <a:ln w="9525" cap="flat" cmpd="sng">
            <a:solidFill>
              <a:srgbClr val="C55A11"/>
            </a:solidFill>
            <a:prstDash val="solid"/>
            <a:round/>
            <a:headEnd type="none" w="sm" len="sm"/>
            <a:tailEnd type="none" w="sm" len="sm"/>
          </a:ln>
        </p:spPr>
      </p:cxnSp>
      <p:sp>
        <p:nvSpPr>
          <p:cNvPr id="424" name="Google Shape;424;p116"/>
          <p:cNvSpPr txBox="1">
            <a:spLocks noGrp="1"/>
          </p:cNvSpPr>
          <p:nvPr>
            <p:ph type="body" idx="2"/>
          </p:nvPr>
        </p:nvSpPr>
        <p:spPr>
          <a:xfrm>
            <a:off x="489443" y="7435666"/>
            <a:ext cx="15375004" cy="1333852"/>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1000"/>
              </a:spcBef>
              <a:spcAft>
                <a:spcPts val="0"/>
              </a:spcAft>
              <a:buClr>
                <a:srgbClr val="3F3F3F"/>
              </a:buClr>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5" name="Google Shape;425;p116"/>
          <p:cNvSpPr txBox="1"/>
          <p:nvPr/>
        </p:nvSpPr>
        <p:spPr>
          <a:xfrm>
            <a:off x="489441" y="6870434"/>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000"/>
              <a:buFont typeface="Open Sans"/>
              <a:buNone/>
            </a:pPr>
            <a:r>
              <a:rPr lang="en-US" sz="2000" b="0" i="0" u="none" strike="noStrike" cap="none">
                <a:solidFill>
                  <a:srgbClr val="3F3F3F"/>
                </a:solidFill>
                <a:latin typeface="Open Sans"/>
                <a:ea typeface="Open Sans"/>
                <a:cs typeface="Open Sans"/>
                <a:sym typeface="Open Sans"/>
              </a:rPr>
              <a:t>The correct answer is</a:t>
            </a:r>
            <a:endParaRPr sz="1800" b="0" i="0" u="none" strike="noStrike" cap="none">
              <a:solidFill>
                <a:schemeClr val="dk1"/>
              </a:solidFill>
              <a:latin typeface="Calibri"/>
              <a:ea typeface="Calibri"/>
              <a:cs typeface="Calibri"/>
              <a:sym typeface="Calibri"/>
            </a:endParaRPr>
          </a:p>
        </p:txBody>
      </p:sp>
      <p:cxnSp>
        <p:nvCxnSpPr>
          <p:cNvPr id="426" name="Google Shape;426;p116"/>
          <p:cNvCxnSpPr/>
          <p:nvPr/>
        </p:nvCxnSpPr>
        <p:spPr>
          <a:xfrm>
            <a:off x="396856" y="7371304"/>
            <a:ext cx="14514240" cy="0"/>
          </a:xfrm>
          <a:prstGeom prst="straightConnector1">
            <a:avLst/>
          </a:prstGeom>
          <a:noFill/>
          <a:ln w="12700" cap="flat" cmpd="sng">
            <a:solidFill>
              <a:schemeClr val="lt1"/>
            </a:solidFill>
            <a:prstDash val="solid"/>
            <a:round/>
            <a:headEnd type="none" w="sm" len="sm"/>
            <a:tailEnd type="none" w="sm" len="sm"/>
          </a:ln>
        </p:spPr>
      </p:cxnSp>
      <p:cxnSp>
        <p:nvCxnSpPr>
          <p:cNvPr id="427" name="Google Shape;427;p116"/>
          <p:cNvCxnSpPr/>
          <p:nvPr/>
        </p:nvCxnSpPr>
        <p:spPr>
          <a:xfrm>
            <a:off x="396854" y="7371304"/>
            <a:ext cx="15462286" cy="0"/>
          </a:xfrm>
          <a:prstGeom prst="straightConnector1">
            <a:avLst/>
          </a:prstGeom>
          <a:noFill/>
          <a:ln w="28575" cap="flat" cmpd="sng">
            <a:solidFill>
              <a:srgbClr val="CDCDCD"/>
            </a:solidFill>
            <a:prstDash val="solid"/>
            <a:round/>
            <a:headEnd type="none" w="sm" len="sm"/>
            <a:tailEnd type="none" w="sm" len="sm"/>
          </a:ln>
        </p:spPr>
      </p:cxnSp>
      <p:sp>
        <p:nvSpPr>
          <p:cNvPr id="428" name="Google Shape;428;p116"/>
          <p:cNvSpPr txBox="1">
            <a:spLocks noGrp="1"/>
          </p:cNvSpPr>
          <p:nvPr>
            <p:ph type="body" idx="3"/>
          </p:nvPr>
        </p:nvSpPr>
        <p:spPr>
          <a:xfrm>
            <a:off x="3662870" y="6760723"/>
            <a:ext cx="9022188" cy="61953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C9F37"/>
              </a:buClr>
              <a:buSzPts val="2800"/>
              <a:buNone/>
              <a:defRPr sz="2000" b="1">
                <a:solidFill>
                  <a:srgbClr val="3C9F37"/>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429" name="Google Shape;429;p116"/>
          <p:cNvGrpSpPr/>
          <p:nvPr/>
        </p:nvGrpSpPr>
        <p:grpSpPr>
          <a:xfrm>
            <a:off x="-6322" y="-31264"/>
            <a:ext cx="16256000" cy="130964"/>
            <a:chOff x="0" y="474414"/>
            <a:chExt cx="7908925" cy="61412"/>
          </a:xfrm>
        </p:grpSpPr>
        <p:sp>
          <p:nvSpPr>
            <p:cNvPr id="430" name="Google Shape;430;p116"/>
            <p:cNvSpPr/>
            <p:nvPr/>
          </p:nvSpPr>
          <p:spPr>
            <a:xfrm>
              <a:off x="0" y="474414"/>
              <a:ext cx="711994"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31" name="Google Shape;431;p116"/>
            <p:cNvSpPr/>
            <p:nvPr/>
          </p:nvSpPr>
          <p:spPr>
            <a:xfrm>
              <a:off x="711993" y="474414"/>
              <a:ext cx="3455195" cy="61412"/>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32" name="Google Shape;432;p116"/>
            <p:cNvSpPr/>
            <p:nvPr/>
          </p:nvSpPr>
          <p:spPr>
            <a:xfrm>
              <a:off x="4167188" y="474414"/>
              <a:ext cx="683418" cy="61412"/>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33" name="Google Shape;433;p116"/>
            <p:cNvSpPr/>
            <p:nvPr/>
          </p:nvSpPr>
          <p:spPr>
            <a:xfrm>
              <a:off x="4850606" y="474414"/>
              <a:ext cx="228600"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34" name="Google Shape;434;p116"/>
            <p:cNvSpPr/>
            <p:nvPr/>
          </p:nvSpPr>
          <p:spPr>
            <a:xfrm>
              <a:off x="5079206" y="474414"/>
              <a:ext cx="80963" cy="61412"/>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35" name="Google Shape;435;p116"/>
            <p:cNvSpPr/>
            <p:nvPr/>
          </p:nvSpPr>
          <p:spPr>
            <a:xfrm>
              <a:off x="5160169" y="474414"/>
              <a:ext cx="812006" cy="61412"/>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36" name="Google Shape;436;p116"/>
            <p:cNvSpPr/>
            <p:nvPr/>
          </p:nvSpPr>
          <p:spPr>
            <a:xfrm>
              <a:off x="5972175" y="474414"/>
              <a:ext cx="1936750" cy="61412"/>
            </a:xfrm>
            <a:prstGeom prst="rect">
              <a:avLst/>
            </a:prstGeom>
            <a:solidFill>
              <a:srgbClr val="3F97C0"/>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grpSp>
      <p:pic>
        <p:nvPicPr>
          <p:cNvPr id="437" name="Google Shape;437;p116"/>
          <p:cNvPicPr preferRelativeResize="0"/>
          <p:nvPr/>
        </p:nvPicPr>
        <p:blipFill rotWithShape="1">
          <a:blip r:embed="rId2">
            <a:alphaModFix/>
          </a:blip>
          <a:srcRect t="90625"/>
          <a:stretch/>
        </p:blipFill>
        <p:spPr>
          <a:xfrm>
            <a:off x="293511" y="8286750"/>
            <a:ext cx="15668981" cy="857250"/>
          </a:xfrm>
          <a:prstGeom prst="rect">
            <a:avLst/>
          </a:prstGeom>
          <a:noFill/>
          <a:ln>
            <a:noFill/>
          </a:ln>
        </p:spPr>
      </p:pic>
      <p:sp>
        <p:nvSpPr>
          <p:cNvPr id="438" name="Google Shape;438;p116"/>
          <p:cNvSpPr txBox="1">
            <a:spLocks noGrp="1"/>
          </p:cNvSpPr>
          <p:nvPr>
            <p:ph type="body" idx="4"/>
          </p:nvPr>
        </p:nvSpPr>
        <p:spPr>
          <a:xfrm>
            <a:off x="495095" y="1588560"/>
            <a:ext cx="1693250" cy="537078"/>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rgbClr val="3F3F3F"/>
              </a:buClr>
              <a:buSzPts val="2800"/>
              <a:buNone/>
              <a:defRPr sz="2000">
                <a:solidFill>
                  <a:srgbClr val="3F3F3F"/>
                </a:solidFill>
                <a:latin typeface="Open Sans ExtraBold"/>
                <a:ea typeface="Open Sans ExtraBold"/>
                <a:cs typeface="Open Sans ExtraBold"/>
                <a:sym typeface="Open Sans ExtraBold"/>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39" name="Google Shape;439;p116"/>
          <p:cNvPicPr preferRelativeResize="0"/>
          <p:nvPr/>
        </p:nvPicPr>
        <p:blipFill rotWithShape="1">
          <a:blip r:embed="rId3">
            <a:alphaModFix/>
          </a:blip>
          <a:srcRect/>
          <a:stretch/>
        </p:blipFill>
        <p:spPr>
          <a:xfrm>
            <a:off x="13872981" y="3839774"/>
            <a:ext cx="1969447" cy="1679647"/>
          </a:xfrm>
          <a:prstGeom prst="rect">
            <a:avLst/>
          </a:prstGeom>
          <a:noFill/>
          <a:ln>
            <a:noFill/>
          </a:ln>
        </p:spPr>
      </p:pic>
      <p:sp>
        <p:nvSpPr>
          <p:cNvPr id="440" name="Google Shape;440;p116"/>
          <p:cNvSpPr txBox="1"/>
          <p:nvPr/>
        </p:nvSpPr>
        <p:spPr>
          <a:xfrm>
            <a:off x="1664103" y="2865944"/>
            <a:ext cx="66621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400"/>
              <a:buFont typeface="Open Sans"/>
              <a:buNone/>
            </a:pPr>
            <a:r>
              <a:rPr lang="en-US" sz="2400" b="0" i="0" u="none" strike="noStrike" cap="none">
                <a:solidFill>
                  <a:srgbClr val="3F3F3F"/>
                </a:solidFill>
                <a:latin typeface="Open Sans"/>
                <a:ea typeface="Open Sans"/>
                <a:cs typeface="Open Sans"/>
                <a:sym typeface="Open Sans"/>
              </a:rPr>
              <a:t>a.</a:t>
            </a:r>
            <a:endParaRPr sz="1800" b="0" i="0" u="none" strike="noStrike" cap="none">
              <a:solidFill>
                <a:schemeClr val="dk1"/>
              </a:solidFill>
              <a:latin typeface="Calibri"/>
              <a:ea typeface="Calibri"/>
              <a:cs typeface="Calibri"/>
              <a:sym typeface="Calibri"/>
            </a:endParaRPr>
          </a:p>
        </p:txBody>
      </p:sp>
      <p:sp>
        <p:nvSpPr>
          <p:cNvPr id="441" name="Google Shape;441;p116"/>
          <p:cNvSpPr txBox="1"/>
          <p:nvPr/>
        </p:nvSpPr>
        <p:spPr>
          <a:xfrm>
            <a:off x="1664101" y="3687042"/>
            <a:ext cx="623379"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400"/>
              <a:buFont typeface="Open Sans"/>
              <a:buNone/>
            </a:pPr>
            <a:r>
              <a:rPr lang="en-US" sz="2400" b="0" i="0" u="none" strike="noStrike" cap="none">
                <a:solidFill>
                  <a:srgbClr val="3F3F3F"/>
                </a:solidFill>
                <a:latin typeface="Open Sans"/>
                <a:ea typeface="Open Sans"/>
                <a:cs typeface="Open Sans"/>
                <a:sym typeface="Open Sans"/>
              </a:rPr>
              <a:t>b.</a:t>
            </a:r>
            <a:endParaRPr sz="1800" b="0" i="0" u="none" strike="noStrike" cap="none">
              <a:solidFill>
                <a:schemeClr val="dk1"/>
              </a:solidFill>
              <a:latin typeface="Calibri"/>
              <a:ea typeface="Calibri"/>
              <a:cs typeface="Calibri"/>
              <a:sym typeface="Calibri"/>
            </a:endParaRPr>
          </a:p>
        </p:txBody>
      </p:sp>
      <p:sp>
        <p:nvSpPr>
          <p:cNvPr id="442" name="Google Shape;442;p116"/>
          <p:cNvSpPr txBox="1">
            <a:spLocks noGrp="1"/>
          </p:cNvSpPr>
          <p:nvPr>
            <p:ph type="body" idx="5"/>
          </p:nvPr>
        </p:nvSpPr>
        <p:spPr>
          <a:xfrm>
            <a:off x="2329744" y="2821716"/>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3" name="Google Shape;443;p116"/>
          <p:cNvSpPr txBox="1">
            <a:spLocks noGrp="1"/>
          </p:cNvSpPr>
          <p:nvPr>
            <p:ph type="body" idx="6"/>
          </p:nvPr>
        </p:nvSpPr>
        <p:spPr>
          <a:xfrm>
            <a:off x="2329744" y="3642321"/>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4" name="Google Shape;444;p116"/>
          <p:cNvSpPr txBox="1"/>
          <p:nvPr/>
        </p:nvSpPr>
        <p:spPr>
          <a:xfrm>
            <a:off x="489805" y="860718"/>
            <a:ext cx="1698904" cy="70788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2000"/>
              <a:buFont typeface="Open Sans ExtraBold"/>
              <a:buNone/>
            </a:pPr>
            <a:r>
              <a:rPr lang="en-US" sz="2000" b="0" i="0" u="none" strike="noStrike" cap="none">
                <a:solidFill>
                  <a:srgbClr val="3F3F3F"/>
                </a:solidFill>
                <a:latin typeface="Open Sans ExtraBold"/>
                <a:ea typeface="Open Sans ExtraBold"/>
                <a:cs typeface="Open Sans ExtraBold"/>
                <a:sym typeface="Open Sans ExtraBold"/>
              </a:rPr>
              <a:t>Knowledge Check</a:t>
            </a:r>
            <a:endParaRPr sz="18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32"/>
        <p:cNvGrpSpPr/>
        <p:nvPr/>
      </p:nvGrpSpPr>
      <p:grpSpPr>
        <a:xfrm>
          <a:off x="0" y="0"/>
          <a:ext cx="0" cy="0"/>
          <a:chOff x="0" y="0"/>
          <a:chExt cx="0" cy="0"/>
        </a:xfrm>
      </p:grpSpPr>
      <p:pic>
        <p:nvPicPr>
          <p:cNvPr id="33" name="Google Shape;33;p80"/>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4" name="Google Shape;34;p8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35" name="Google Shape;35;p80"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36" name="Google Shape;36;p80"/>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lvl1pPr marL="457200" lvl="0" indent="-228600" algn="ctr">
              <a:lnSpc>
                <a:spcPct val="100000"/>
              </a:lnSpc>
              <a:spcBef>
                <a:spcPts val="1333"/>
              </a:spcBef>
              <a:spcAft>
                <a:spcPts val="0"/>
              </a:spcAft>
              <a:buClr>
                <a:schemeClr val="lt1"/>
              </a:buClr>
              <a:buSzPts val="2800"/>
              <a:buFont typeface="Arial"/>
              <a:buNone/>
              <a:defRPr sz="2800" b="1">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37"/>
        <p:cNvGrpSpPr/>
        <p:nvPr/>
      </p:nvGrpSpPr>
      <p:grpSpPr>
        <a:xfrm>
          <a:off x="0" y="0"/>
          <a:ext cx="0" cy="0"/>
          <a:chOff x="0" y="0"/>
          <a:chExt cx="0" cy="0"/>
        </a:xfrm>
      </p:grpSpPr>
      <p:pic>
        <p:nvPicPr>
          <p:cNvPr id="38" name="Google Shape;38;p81"/>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9" name="Google Shape;39;p81"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40" name="Google Shape;40;p8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3F3F3F"/>
              </a:buClr>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81"/>
          <p:cNvSpPr txBox="1">
            <a:spLocks noGrp="1"/>
          </p:cNvSpPr>
          <p:nvPr>
            <p:ph type="body" idx="1"/>
          </p:nvPr>
        </p:nvSpPr>
        <p:spPr>
          <a:xfrm>
            <a:off x="1902091" y="1808291"/>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42"/>
        <p:cNvGrpSpPr/>
        <p:nvPr/>
      </p:nvGrpSpPr>
      <p:grpSpPr>
        <a:xfrm>
          <a:off x="0" y="0"/>
          <a:ext cx="0" cy="0"/>
          <a:chOff x="0" y="0"/>
          <a:chExt cx="0" cy="0"/>
        </a:xfrm>
      </p:grpSpPr>
      <p:pic>
        <p:nvPicPr>
          <p:cNvPr id="43" name="Google Shape;43;p82"/>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44" name="Google Shape;44;p82"/>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45" name="Google Shape;45;p82"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46" name="Google Shape;46;p82"/>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400"/>
              <a:buFont typeface="Arial"/>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82"/>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2880">
          <p15:clr>
            <a:srgbClr val="FBAE40"/>
          </p15:clr>
        </p15:guide>
        <p15:guide id="2" pos="7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Knowledge Check">
  <p:cSld name="Knowledge Check">
    <p:spTree>
      <p:nvGrpSpPr>
        <p:cNvPr id="1" name="Shape 59"/>
        <p:cNvGrpSpPr/>
        <p:nvPr/>
      </p:nvGrpSpPr>
      <p:grpSpPr>
        <a:xfrm>
          <a:off x="0" y="0"/>
          <a:ext cx="0" cy="0"/>
          <a:chOff x="0" y="0"/>
          <a:chExt cx="0" cy="0"/>
        </a:xfrm>
      </p:grpSpPr>
      <p:pic>
        <p:nvPicPr>
          <p:cNvPr id="60" name="Google Shape;60;p85"/>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61" name="Google Shape;61;p85"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62" name="Google Shape;62;p85"/>
          <p:cNvSpPr/>
          <p:nvPr/>
        </p:nvSpPr>
        <p:spPr>
          <a:xfrm>
            <a:off x="8128000"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Knowledge Check</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63"/>
        <p:cNvGrpSpPr/>
        <p:nvPr/>
      </p:nvGrpSpPr>
      <p:grpSpPr>
        <a:xfrm>
          <a:off x="0" y="0"/>
          <a:ext cx="0" cy="0"/>
          <a:chOff x="0" y="0"/>
          <a:chExt cx="0" cy="0"/>
        </a:xfrm>
      </p:grpSpPr>
      <p:pic>
        <p:nvPicPr>
          <p:cNvPr id="64" name="Google Shape;64;p86"/>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65" name="Google Shape;65;p86"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66" name="Google Shape;66;p86"/>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67" name="Google Shape;67;p86"/>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333"/>
              </a:spcBef>
              <a:spcAft>
                <a:spcPts val="0"/>
              </a:spcAft>
              <a:buClr>
                <a:schemeClr val="lt1"/>
              </a:buClr>
              <a:buSzPts val="2200"/>
              <a:buFont typeface="Arial"/>
              <a:buNone/>
              <a:defRPr sz="2200" b="1">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68" name="Google Shape;68;p86"/>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rgbClr val="3F3F3F"/>
              </a:buClr>
              <a:buSzPts val="2200"/>
              <a:buFont typeface="Arial"/>
              <a:buNone/>
              <a:defRPr sz="22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69" name="Google Shape;69;p86"/>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70" name="Google Shape;70;p86"/>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71" name="Google Shape;71;p86"/>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72" name="Google Shape;72;p86"/>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73" name="Google Shape;73;p86"/>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74" name="Google Shape;74;p86"/>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75" name="Google Shape;75;p86"/>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76" name="Google Shape;76;p86"/>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77"/>
        <p:cNvGrpSpPr/>
        <p:nvPr/>
      </p:nvGrpSpPr>
      <p:grpSpPr>
        <a:xfrm>
          <a:off x="0" y="0"/>
          <a:ext cx="0" cy="0"/>
          <a:chOff x="0" y="0"/>
          <a:chExt cx="0" cy="0"/>
        </a:xfrm>
      </p:grpSpPr>
      <p:pic>
        <p:nvPicPr>
          <p:cNvPr id="78" name="Google Shape;78;p87"/>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79" name="Google Shape;79;p87"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80" name="Google Shape;80;p87"/>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rgbClr val="3F3F3F"/>
              </a:buClr>
              <a:buSzPts val="2200"/>
              <a:buFont typeface="Arial"/>
              <a:buNone/>
              <a:defRPr sz="22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81" name="Google Shape;81;p87"/>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82" name="Google Shape;82;p87"/>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333"/>
              </a:spcBef>
              <a:spcAft>
                <a:spcPts val="0"/>
              </a:spcAft>
              <a:buClr>
                <a:schemeClr val="lt1"/>
              </a:buClr>
              <a:buSzPts val="2200"/>
              <a:buFont typeface="Arial"/>
              <a:buNone/>
              <a:defRPr sz="2200" b="1">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83" name="Google Shape;83;p87"/>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33"/>
              </a:spcBef>
              <a:spcAft>
                <a:spcPts val="0"/>
              </a:spcAft>
              <a:buClr>
                <a:srgbClr val="3F3F3F"/>
              </a:buClr>
              <a:buSzPts val="2000"/>
              <a:buFont typeface="Arial"/>
              <a:buNone/>
              <a:defRPr sz="20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84" name="Google Shape;84;p87"/>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85" name="Google Shape;85;p87"/>
          <p:cNvCxnSpPr/>
          <p:nvPr/>
        </p:nvCxnSpPr>
        <p:spPr>
          <a:xfrm>
            <a:off x="670034" y="7854368"/>
            <a:ext cx="15074462" cy="0"/>
          </a:xfrm>
          <a:prstGeom prst="straightConnector1">
            <a:avLst/>
          </a:prstGeom>
          <a:noFill/>
          <a:ln w="9525" cap="flat" cmpd="sng">
            <a:solidFill>
              <a:schemeClr val="dk1"/>
            </a:solidFill>
            <a:prstDash val="solid"/>
            <a:miter lim="800000"/>
            <a:headEnd type="none" w="sm" len="sm"/>
            <a:tailEnd type="none" w="sm" len="sm"/>
          </a:ln>
        </p:spPr>
      </p:cxnSp>
      <p:sp>
        <p:nvSpPr>
          <p:cNvPr id="86" name="Google Shape;86;p87"/>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333"/>
              </a:spcBef>
              <a:spcAft>
                <a:spcPts val="0"/>
              </a:spcAft>
              <a:buClr>
                <a:srgbClr val="024F93"/>
              </a:buClr>
              <a:buSzPts val="2200"/>
              <a:buFont typeface="Arial"/>
              <a:buNone/>
              <a:defRPr sz="2200" b="1">
                <a:solidFill>
                  <a:srgbClr val="024F93"/>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87" name="Google Shape;87;p87"/>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88" name="Google Shape;88;p87"/>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89" name="Google Shape;89;p87"/>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90" name="Google Shape;90;p87"/>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91" name="Google Shape;91;p87"/>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92" name="Google Shape;92;p87"/>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93" name="Google Shape;93;p87"/>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94" name="Google Shape;94;p87"/>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6"/>
          <p:cNvSpPr txBox="1">
            <a:spLocks noGrp="1"/>
          </p:cNvSpPr>
          <p:nvPr>
            <p:ph type="title"/>
          </p:nvPr>
        </p:nvSpPr>
        <p:spPr>
          <a:xfrm>
            <a:off x="1117600" y="486834"/>
            <a:ext cx="14020801" cy="1767417"/>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5867"/>
              <a:buFont typeface="Calibri"/>
              <a:buNone/>
              <a:defRPr sz="5867"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76"/>
          <p:cNvSpPr txBox="1">
            <a:spLocks noGrp="1"/>
          </p:cNvSpPr>
          <p:nvPr>
            <p:ph type="body" idx="1"/>
          </p:nvPr>
        </p:nvSpPr>
        <p:spPr>
          <a:xfrm>
            <a:off x="1117600" y="2434167"/>
            <a:ext cx="14020801" cy="5801784"/>
          </a:xfrm>
          <a:prstGeom prst="rect">
            <a:avLst/>
          </a:prstGeom>
          <a:noFill/>
          <a:ln>
            <a:noFill/>
          </a:ln>
        </p:spPr>
        <p:txBody>
          <a:bodyPr spcFirstLastPara="1" wrap="square" lIns="91425" tIns="45700" rIns="91425" bIns="45700" anchor="t" anchorCtr="0">
            <a:normAutofit/>
          </a:bodyPr>
          <a:lstStyle>
            <a:lvl1pPr marL="457200" marR="0" lvl="0" indent="-465645" algn="l" rtl="0">
              <a:lnSpc>
                <a:spcPct val="90000"/>
              </a:lnSpc>
              <a:spcBef>
                <a:spcPts val="1333"/>
              </a:spcBef>
              <a:spcAft>
                <a:spcPts val="0"/>
              </a:spcAft>
              <a:buClr>
                <a:schemeClr val="dk1"/>
              </a:buClr>
              <a:buSzPts val="3733"/>
              <a:buFont typeface="Arial"/>
              <a:buChar char="•"/>
              <a:defRPr sz="3733" b="0" i="0" u="none" strike="noStrike" cap="none">
                <a:solidFill>
                  <a:schemeClr val="dk1"/>
                </a:solidFill>
                <a:latin typeface="Calibri"/>
                <a:ea typeface="Calibri"/>
                <a:cs typeface="Calibri"/>
                <a:sym typeface="Calibri"/>
              </a:defRPr>
            </a:lvl1pPr>
            <a:lvl2pPr marL="914400" marR="0" lvl="1" indent="-431800" algn="l" rtl="0">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7954" algn="l" rtl="0">
              <a:lnSpc>
                <a:spcPct val="90000"/>
              </a:lnSpc>
              <a:spcBef>
                <a:spcPts val="667"/>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12" name="Google Shape;12;p76"/>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76"/>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6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76"/>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1" r:id="rId31"/>
    <p:sldLayoutId id="2147483682" r:id="rId32"/>
    <p:sldLayoutId id="2147483683" r:id="rId33"/>
    <p:sldLayoutId id="2147483684" r:id="rId34"/>
    <p:sldLayoutId id="2147483685" r:id="rId35"/>
    <p:sldLayoutId id="2147483686" r:id="rId36"/>
    <p:sldLayoutId id="2147483687" r:id="rId37"/>
    <p:sldLayoutId id="2147483688" r:id="rId3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jpe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27.xml"/><Relationship Id="rId7" Type="http://schemas.openxmlformats.org/officeDocument/2006/relationships/image" Target="../media/image47.wmf"/><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49.wmf"/><Relationship Id="rId5" Type="http://schemas.openxmlformats.org/officeDocument/2006/relationships/image" Target="../media/image50.png"/><Relationship Id="rId10" Type="http://schemas.openxmlformats.org/officeDocument/2006/relationships/oleObject" Target="../embeddings/oleObject3.bin"/><Relationship Id="rId4" Type="http://schemas.openxmlformats.org/officeDocument/2006/relationships/image" Target="../media/image6.png"/><Relationship Id="rId9" Type="http://schemas.openxmlformats.org/officeDocument/2006/relationships/image" Target="../media/image48.wmf"/></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52.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emf"/></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1"/>
          <p:cNvSpPr txBox="1">
            <a:spLocks noGrp="1"/>
          </p:cNvSpPr>
          <p:nvPr>
            <p:ph type="body" idx="1"/>
          </p:nvPr>
        </p:nvSpPr>
        <p:spPr>
          <a:xfrm>
            <a:off x="8724737" y="4114800"/>
            <a:ext cx="6960049"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lt1"/>
              </a:buClr>
              <a:buSzPts val="2800"/>
              <a:buNone/>
            </a:pPr>
            <a:r>
              <a:rPr lang="en-US" dirty="0"/>
              <a:t>Deep Learning</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Few Popular CNN</a:t>
            </a:r>
            <a:r>
              <a:rPr lang="en-IN" sz="3200" b="0" dirty="0">
                <a:latin typeface="Open Sans ExtraBold"/>
                <a:ea typeface="Open Sans ExtraBold"/>
                <a:cs typeface="Open Sans ExtraBold"/>
                <a:sym typeface="Open Sans ExtraBold"/>
              </a:rPr>
              <a:t>s</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94" name="Google Shape;494;p6"/>
          <p:cNvPicPr preferRelativeResize="0"/>
          <p:nvPr/>
        </p:nvPicPr>
        <p:blipFill rotWithShape="1">
          <a:blip r:embed="rId3">
            <a:alphaModFix/>
          </a:blip>
          <a:srcRect/>
          <a:stretch/>
        </p:blipFill>
        <p:spPr>
          <a:xfrm>
            <a:off x="5539586" y="780887"/>
            <a:ext cx="5290858" cy="365760"/>
          </a:xfrm>
          <a:prstGeom prst="rect">
            <a:avLst/>
          </a:prstGeom>
          <a:noFill/>
          <a:ln>
            <a:noFill/>
          </a:ln>
        </p:spPr>
      </p:pic>
      <p:grpSp>
        <p:nvGrpSpPr>
          <p:cNvPr id="2" name="Group 1">
            <a:extLst>
              <a:ext uri="{FF2B5EF4-FFF2-40B4-BE49-F238E27FC236}">
                <a16:creationId xmlns:a16="http://schemas.microsoft.com/office/drawing/2014/main" id="{535C6B3B-B949-470D-A096-9A3A3105CBE5}"/>
              </a:ext>
            </a:extLst>
          </p:cNvPr>
          <p:cNvGrpSpPr/>
          <p:nvPr/>
        </p:nvGrpSpPr>
        <p:grpSpPr>
          <a:xfrm>
            <a:off x="930165" y="1216225"/>
            <a:ext cx="14888955" cy="7347453"/>
            <a:chOff x="930165" y="1310820"/>
            <a:chExt cx="14888955" cy="7347453"/>
          </a:xfrm>
        </p:grpSpPr>
        <p:sp>
          <p:nvSpPr>
            <p:cNvPr id="15" name="Content Placeholder 2">
              <a:extLst>
                <a:ext uri="{FF2B5EF4-FFF2-40B4-BE49-F238E27FC236}">
                  <a16:creationId xmlns:a16="http://schemas.microsoft.com/office/drawing/2014/main" id="{538686FF-1B6C-4784-BBE0-ECC29AEB2B19}"/>
                </a:ext>
              </a:extLst>
            </p:cNvPr>
            <p:cNvSpPr txBox="1">
              <a:spLocks/>
            </p:cNvSpPr>
            <p:nvPr/>
          </p:nvSpPr>
          <p:spPr>
            <a:xfrm>
              <a:off x="11215751" y="5847868"/>
              <a:ext cx="3540143" cy="241538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1pPr>
              <a:lvl2pPr marL="742950" indent="-285750" algn="l" defTabSz="457200" rtl="0" eaLnBrk="1" latinLnBrk="0" hangingPunct="1">
                <a:spcBef>
                  <a:spcPct val="20000"/>
                </a:spcBef>
                <a:buFont typeface="Arial"/>
                <a:buChar char="–"/>
                <a:defRPr sz="24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2pPr>
              <a:lvl3pPr marL="1143000" indent="-228600" algn="l" defTabSz="457200" rtl="0" eaLnBrk="1" latinLnBrk="0" hangingPunct="1">
                <a:spcBef>
                  <a:spcPct val="20000"/>
                </a:spcBef>
                <a:buFont typeface="Arial"/>
                <a:buChar char="•"/>
                <a:defRPr sz="20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3pPr>
              <a:lvl4pPr marL="1600200" indent="-228600" algn="l" defTabSz="457200" rtl="0" eaLnBrk="1" latinLnBrk="0" hangingPunct="1">
                <a:spcBef>
                  <a:spcPct val="20000"/>
                </a:spcBef>
                <a:buFont typeface="Arial"/>
                <a:buChar char="–"/>
                <a:defRPr sz="1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4pPr>
              <a:lvl5pPr marL="2057400" indent="-228600" algn="l" defTabSz="457200" rtl="0" eaLnBrk="1" latinLnBrk="0" hangingPunct="1">
                <a:spcBef>
                  <a:spcPct val="20000"/>
                </a:spcBef>
                <a:buFont typeface="Arial"/>
                <a:buChar char="»"/>
                <a:defRPr sz="1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buClr>
                  <a:schemeClr val="accent4"/>
                </a:buClr>
                <a:buFont typeface="Wingdings" panose="05000000000000000000" pitchFamily="2" charset="2"/>
                <a:buChar char="§"/>
              </a:pPr>
              <a:r>
                <a:rPr lang="en-US" sz="2200" b="1" dirty="0" err="1">
                  <a:solidFill>
                    <a:schemeClr val="tx1">
                      <a:lumMod val="65000"/>
                      <a:lumOff val="35000"/>
                    </a:schemeClr>
                  </a:solidFill>
                  <a:latin typeface="Open Sans" panose="020B0604020202020204" charset="0"/>
                  <a:ea typeface="Open Sans" panose="020B0604020202020204" charset="0"/>
                  <a:cs typeface="Open Sans" panose="020B0604020202020204" charset="0"/>
                </a:rPr>
                <a:t>LeNet</a:t>
              </a:r>
              <a:r>
                <a:rPr lang="en-US" sz="2200" b="1" dirty="0">
                  <a:solidFill>
                    <a:schemeClr val="tx1">
                      <a:lumMod val="65000"/>
                      <a:lumOff val="35000"/>
                    </a:schemeClr>
                  </a:solidFill>
                  <a:latin typeface="Open Sans" panose="020B0604020202020204" charset="0"/>
                  <a:ea typeface="Open Sans" panose="020B0604020202020204" charset="0"/>
                  <a:cs typeface="Open Sans" panose="020B0604020202020204" charset="0"/>
                </a:rPr>
                <a:t>, 1998</a:t>
              </a:r>
            </a:p>
            <a:p>
              <a:pPr>
                <a:lnSpc>
                  <a:spcPct val="150000"/>
                </a:lnSpc>
                <a:buClr>
                  <a:schemeClr val="accent4"/>
                </a:buClr>
                <a:buFont typeface="Wingdings" panose="05000000000000000000" pitchFamily="2" charset="2"/>
                <a:buChar char="§"/>
              </a:pPr>
              <a:r>
                <a:rPr lang="en-US" sz="2200" b="1" dirty="0" err="1">
                  <a:solidFill>
                    <a:schemeClr val="tx1">
                      <a:lumMod val="65000"/>
                      <a:lumOff val="35000"/>
                    </a:schemeClr>
                  </a:solidFill>
                  <a:latin typeface="Open Sans" panose="020B0604020202020204" charset="0"/>
                  <a:ea typeface="Open Sans" panose="020B0604020202020204" charset="0"/>
                  <a:cs typeface="Open Sans" panose="020B0604020202020204" charset="0"/>
                </a:rPr>
                <a:t>AlexNet</a:t>
              </a:r>
              <a:r>
                <a:rPr lang="en-US" sz="2200" b="1" dirty="0">
                  <a:solidFill>
                    <a:schemeClr val="tx1">
                      <a:lumMod val="65000"/>
                      <a:lumOff val="35000"/>
                    </a:schemeClr>
                  </a:solidFill>
                  <a:latin typeface="Open Sans" panose="020B0604020202020204" charset="0"/>
                  <a:ea typeface="Open Sans" panose="020B0604020202020204" charset="0"/>
                  <a:cs typeface="Open Sans" panose="020B0604020202020204" charset="0"/>
                </a:rPr>
                <a:t>, 2012</a:t>
              </a:r>
            </a:p>
            <a:p>
              <a:pPr>
                <a:lnSpc>
                  <a:spcPct val="150000"/>
                </a:lnSpc>
                <a:buClr>
                  <a:schemeClr val="accent4"/>
                </a:buClr>
                <a:buFont typeface="Wingdings" panose="05000000000000000000" pitchFamily="2" charset="2"/>
                <a:buChar char="§"/>
              </a:pPr>
              <a:r>
                <a:rPr lang="en-US" sz="2200" b="1" dirty="0" err="1">
                  <a:solidFill>
                    <a:schemeClr val="tx1">
                      <a:lumMod val="65000"/>
                      <a:lumOff val="35000"/>
                    </a:schemeClr>
                  </a:solidFill>
                  <a:latin typeface="Open Sans" panose="020B0604020202020204" charset="0"/>
                  <a:ea typeface="Open Sans" panose="020B0604020202020204" charset="0"/>
                  <a:cs typeface="Open Sans" panose="020B0604020202020204" charset="0"/>
                </a:rPr>
                <a:t>VGGNet</a:t>
              </a:r>
              <a:r>
                <a:rPr lang="en-US" sz="2200" b="1" dirty="0">
                  <a:solidFill>
                    <a:schemeClr val="tx1">
                      <a:lumMod val="65000"/>
                      <a:lumOff val="35000"/>
                    </a:schemeClr>
                  </a:solidFill>
                  <a:latin typeface="Open Sans" panose="020B0604020202020204" charset="0"/>
                  <a:ea typeface="Open Sans" panose="020B0604020202020204" charset="0"/>
                  <a:cs typeface="Open Sans" panose="020B0604020202020204" charset="0"/>
                </a:rPr>
                <a:t>, 2014</a:t>
              </a:r>
            </a:p>
            <a:p>
              <a:pPr>
                <a:lnSpc>
                  <a:spcPct val="150000"/>
                </a:lnSpc>
                <a:buClr>
                  <a:schemeClr val="accent4"/>
                </a:buClr>
                <a:buFont typeface="Wingdings" panose="05000000000000000000" pitchFamily="2" charset="2"/>
                <a:buChar char="§"/>
              </a:pPr>
              <a:r>
                <a:rPr lang="en-US" sz="2200" b="1" dirty="0" err="1">
                  <a:solidFill>
                    <a:schemeClr val="tx1">
                      <a:lumMod val="65000"/>
                      <a:lumOff val="35000"/>
                    </a:schemeClr>
                  </a:solidFill>
                  <a:latin typeface="Open Sans" panose="020B0604020202020204" charset="0"/>
                  <a:ea typeface="Open Sans" panose="020B0604020202020204" charset="0"/>
                  <a:cs typeface="Open Sans" panose="020B0604020202020204" charset="0"/>
                </a:rPr>
                <a:t>ResNet</a:t>
              </a:r>
              <a:r>
                <a:rPr lang="en-US" sz="2200" b="1" dirty="0">
                  <a:solidFill>
                    <a:schemeClr val="tx1">
                      <a:lumMod val="65000"/>
                      <a:lumOff val="35000"/>
                    </a:schemeClr>
                  </a:solidFill>
                  <a:latin typeface="Open Sans" panose="020B0604020202020204" charset="0"/>
                  <a:ea typeface="Open Sans" panose="020B0604020202020204" charset="0"/>
                  <a:cs typeface="Open Sans" panose="020B0604020202020204" charset="0"/>
                </a:rPr>
                <a:t>, 2015</a:t>
              </a:r>
            </a:p>
          </p:txBody>
        </p:sp>
        <p:sp>
          <p:nvSpPr>
            <p:cNvPr id="16" name="Rounded Rectangle 145">
              <a:extLst>
                <a:ext uri="{FF2B5EF4-FFF2-40B4-BE49-F238E27FC236}">
                  <a16:creationId xmlns:a16="http://schemas.microsoft.com/office/drawing/2014/main" id="{5158375C-166B-474C-AE9B-A776E0F7D835}"/>
                </a:ext>
              </a:extLst>
            </p:cNvPr>
            <p:cNvSpPr/>
            <p:nvPr/>
          </p:nvSpPr>
          <p:spPr>
            <a:xfrm>
              <a:off x="930165" y="1603409"/>
              <a:ext cx="14888955" cy="7054864"/>
            </a:xfrm>
            <a:prstGeom prst="roundRect">
              <a:avLst>
                <a:gd name="adj" fmla="val 2334"/>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C9BAF8B8-22C9-4CAE-BDF0-A1174B09C92D}"/>
                </a:ext>
              </a:extLst>
            </p:cNvPr>
            <p:cNvPicPr>
              <a:picLocks noChangeAspect="1"/>
            </p:cNvPicPr>
            <p:nvPr/>
          </p:nvPicPr>
          <p:blipFill rotWithShape="1">
            <a:blip r:embed="rId4"/>
            <a:srcRect l="2748" r="1606"/>
            <a:stretch/>
          </p:blipFill>
          <p:spPr>
            <a:xfrm>
              <a:off x="1592317" y="1310820"/>
              <a:ext cx="8418786" cy="4473984"/>
            </a:xfrm>
            <a:prstGeom prst="rect">
              <a:avLst/>
            </a:prstGeom>
          </p:spPr>
        </p:pic>
      </p:grpSp>
    </p:spTree>
    <p:extLst>
      <p:ext uri="{BB962C8B-B14F-4D97-AF65-F5344CB8AC3E}">
        <p14:creationId xmlns:p14="http://schemas.microsoft.com/office/powerpoint/2010/main" val="1571982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CNN Architectures</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94" name="Google Shape;494;p6"/>
          <p:cNvPicPr preferRelativeResize="0"/>
          <p:nvPr/>
        </p:nvPicPr>
        <p:blipFill rotWithShape="1">
          <a:blip r:embed="rId3">
            <a:alphaModFix/>
          </a:blip>
          <a:srcRect/>
          <a:stretch/>
        </p:blipFill>
        <p:spPr>
          <a:xfrm>
            <a:off x="5275043" y="780887"/>
            <a:ext cx="5819944" cy="365760"/>
          </a:xfrm>
          <a:prstGeom prst="rect">
            <a:avLst/>
          </a:prstGeom>
          <a:noFill/>
          <a:ln>
            <a:noFill/>
          </a:ln>
        </p:spPr>
      </p:pic>
      <p:sp>
        <p:nvSpPr>
          <p:cNvPr id="16" name="Rounded Rectangle 145">
            <a:extLst>
              <a:ext uri="{FF2B5EF4-FFF2-40B4-BE49-F238E27FC236}">
                <a16:creationId xmlns:a16="http://schemas.microsoft.com/office/drawing/2014/main" id="{5158375C-166B-474C-AE9B-A776E0F7D835}"/>
              </a:ext>
            </a:extLst>
          </p:cNvPr>
          <p:cNvSpPr/>
          <p:nvPr/>
        </p:nvSpPr>
        <p:spPr>
          <a:xfrm>
            <a:off x="930165" y="1603409"/>
            <a:ext cx="14888955" cy="7054864"/>
          </a:xfrm>
          <a:prstGeom prst="roundRect">
            <a:avLst>
              <a:gd name="adj" fmla="val 2334"/>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a:latin typeface="Open Sans" panose="020B0604020202020204" charset="0"/>
              <a:ea typeface="Open Sans" panose="020B0604020202020204" charset="0"/>
              <a:cs typeface="Open Sans" panose="020B0604020202020204" charset="0"/>
            </a:endParaRPr>
          </a:p>
        </p:txBody>
      </p:sp>
      <p:sp>
        <p:nvSpPr>
          <p:cNvPr id="7" name="Content Placeholder 5">
            <a:extLst>
              <a:ext uri="{FF2B5EF4-FFF2-40B4-BE49-F238E27FC236}">
                <a16:creationId xmlns:a16="http://schemas.microsoft.com/office/drawing/2014/main" id="{6C10BDF1-45D4-4A51-8F32-6840642DB8B0}"/>
              </a:ext>
            </a:extLst>
          </p:cNvPr>
          <p:cNvSpPr txBox="1">
            <a:spLocks/>
          </p:cNvSpPr>
          <p:nvPr/>
        </p:nvSpPr>
        <p:spPr>
          <a:xfrm>
            <a:off x="11605748" y="2289695"/>
            <a:ext cx="3913629" cy="3901902"/>
          </a:xfrm>
          <a:prstGeom prst="rect">
            <a:avLst/>
          </a:prstGeom>
          <a:noFill/>
          <a:ln>
            <a:noFill/>
          </a:ln>
        </p:spPr>
        <p:txBody>
          <a:bodyPr spcFirstLastPara="1" wrap="square" lIns="91425" tIns="0" rIns="91425"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333"/>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342900" algn="l" rtl="0">
              <a:lnSpc>
                <a:spcPct val="90000"/>
              </a:lnSpc>
              <a:spcBef>
                <a:spcPts val="667"/>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667"/>
              </a:spcBef>
              <a:spcAft>
                <a:spcPts val="0"/>
              </a:spcAft>
              <a:buClr>
                <a:schemeClr val="dk1"/>
              </a:buClr>
              <a:buSzPts val="1800"/>
              <a:buFont typeface="Arial"/>
              <a:buChar char="•"/>
              <a:defRPr sz="2667"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9pPr>
          </a:lstStyle>
          <a:p>
            <a:pPr marL="571500" indent="-342900">
              <a:buClr>
                <a:schemeClr val="accent4"/>
              </a:buClr>
              <a:buFont typeface="Wingdings" panose="05000000000000000000" pitchFamily="2" charset="2"/>
              <a:buChar char="§"/>
            </a:pPr>
            <a:r>
              <a:rPr lang="en-HK" dirty="0">
                <a:latin typeface="Open Sans" panose="020B0604020202020204" charset="0"/>
                <a:ea typeface="Open Sans" panose="020B0604020202020204" charset="0"/>
                <a:cs typeface="Open Sans" panose="020B0604020202020204" charset="0"/>
              </a:rPr>
              <a:t>16 layers</a:t>
            </a:r>
          </a:p>
          <a:p>
            <a:pPr marL="571500" indent="-342900">
              <a:buClr>
                <a:schemeClr val="accent4"/>
              </a:buClr>
              <a:buFont typeface="Wingdings" panose="05000000000000000000" pitchFamily="2" charset="2"/>
              <a:buChar char="§"/>
            </a:pPr>
            <a:r>
              <a:rPr lang="en-HK" dirty="0">
                <a:latin typeface="Open Sans" panose="020B0604020202020204" charset="0"/>
                <a:ea typeface="Open Sans" panose="020B0604020202020204" charset="0"/>
                <a:cs typeface="Open Sans" panose="020B0604020202020204" charset="0"/>
              </a:rPr>
              <a:t>Only 3*3 convolutions</a:t>
            </a:r>
          </a:p>
          <a:p>
            <a:pPr marL="571500" indent="-342900">
              <a:buClr>
                <a:schemeClr val="accent4"/>
              </a:buClr>
              <a:buFont typeface="Wingdings" panose="05000000000000000000" pitchFamily="2" charset="2"/>
              <a:buChar char="§"/>
            </a:pPr>
            <a:r>
              <a:rPr lang="en-HK" dirty="0">
                <a:latin typeface="Open Sans" panose="020B0604020202020204" charset="0"/>
                <a:ea typeface="Open Sans" panose="020B0604020202020204" charset="0"/>
                <a:cs typeface="Open Sans" panose="020B0604020202020204" charset="0"/>
              </a:rPr>
              <a:t>138 million parameters</a:t>
            </a:r>
            <a:endParaRPr lang="en-US" dirty="0">
              <a:latin typeface="Open Sans" panose="020B0604020202020204" charset="0"/>
              <a:ea typeface="Open Sans" panose="020B0604020202020204" charset="0"/>
              <a:cs typeface="Open Sans" panose="020B0604020202020204" charset="0"/>
            </a:endParaRPr>
          </a:p>
        </p:txBody>
      </p:sp>
      <p:sp>
        <p:nvSpPr>
          <p:cNvPr id="11" name="Rectangle 10">
            <a:extLst>
              <a:ext uri="{FF2B5EF4-FFF2-40B4-BE49-F238E27FC236}">
                <a16:creationId xmlns:a16="http://schemas.microsoft.com/office/drawing/2014/main" id="{E715493D-D81B-4508-B2E1-E6EE2E32BA20}"/>
              </a:ext>
            </a:extLst>
          </p:cNvPr>
          <p:cNvSpPr/>
          <p:nvPr/>
        </p:nvSpPr>
        <p:spPr>
          <a:xfrm>
            <a:off x="1838572" y="1348585"/>
            <a:ext cx="4208147" cy="509647"/>
          </a:xfrm>
          <a:prstGeom prst="rect">
            <a:avLst/>
          </a:prstGeom>
          <a:solidFill>
            <a:srgbClr val="5EB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err="1">
                <a:solidFill>
                  <a:schemeClr val="bg1"/>
                </a:solidFill>
                <a:latin typeface="Open Sans" panose="020B0604020202020204" charset="0"/>
                <a:ea typeface="Open Sans" panose="020B0604020202020204" charset="0"/>
                <a:cs typeface="Open Sans" panose="020B0604020202020204" charset="0"/>
              </a:rPr>
              <a:t>VGGNet</a:t>
            </a:r>
            <a:endParaRPr lang="en-US" sz="2200" b="1" dirty="0">
              <a:solidFill>
                <a:schemeClr val="bg1"/>
              </a:solidFill>
              <a:latin typeface="Open Sans" panose="020B0604020202020204" charset="0"/>
              <a:ea typeface="Open Sans" panose="020B0604020202020204" charset="0"/>
              <a:cs typeface="Open Sans" panose="020B0604020202020204" charset="0"/>
            </a:endParaRPr>
          </a:p>
        </p:txBody>
      </p:sp>
      <p:sp>
        <p:nvSpPr>
          <p:cNvPr id="12" name="Rectangle 11">
            <a:extLst>
              <a:ext uri="{FF2B5EF4-FFF2-40B4-BE49-F238E27FC236}">
                <a16:creationId xmlns:a16="http://schemas.microsoft.com/office/drawing/2014/main" id="{DAD4417E-BA9F-4EA7-A42C-8BCFF28BC0C3}"/>
              </a:ext>
            </a:extLst>
          </p:cNvPr>
          <p:cNvSpPr/>
          <p:nvPr/>
        </p:nvSpPr>
        <p:spPr>
          <a:xfrm>
            <a:off x="1838572" y="4979913"/>
            <a:ext cx="4208147" cy="509647"/>
          </a:xfrm>
          <a:prstGeom prst="rect">
            <a:avLst/>
          </a:prstGeom>
          <a:solidFill>
            <a:srgbClr val="5EB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err="1">
                <a:solidFill>
                  <a:schemeClr val="bg1"/>
                </a:solidFill>
                <a:latin typeface="Open Sans" panose="020B0604020202020204" charset="0"/>
                <a:ea typeface="Open Sans" panose="020B0604020202020204" charset="0"/>
                <a:cs typeface="Open Sans" panose="020B0604020202020204" charset="0"/>
              </a:rPr>
              <a:t>ResNet</a:t>
            </a:r>
            <a:endParaRPr lang="en-US" sz="2200" b="1" dirty="0">
              <a:solidFill>
                <a:schemeClr val="bg1"/>
              </a:solidFill>
              <a:latin typeface="Open Sans" panose="020B0604020202020204" charset="0"/>
              <a:ea typeface="Open Sans" panose="020B0604020202020204" charset="0"/>
              <a:cs typeface="Open Sans" panose="020B0604020202020204" charset="0"/>
            </a:endParaRPr>
          </a:p>
        </p:txBody>
      </p:sp>
      <p:sp>
        <p:nvSpPr>
          <p:cNvPr id="18" name="Content Placeholder 5">
            <a:extLst>
              <a:ext uri="{FF2B5EF4-FFF2-40B4-BE49-F238E27FC236}">
                <a16:creationId xmlns:a16="http://schemas.microsoft.com/office/drawing/2014/main" id="{20CF07C1-955C-465C-88FA-DAA8E4EC7A5B}"/>
              </a:ext>
            </a:extLst>
          </p:cNvPr>
          <p:cNvSpPr txBox="1">
            <a:spLocks/>
          </p:cNvSpPr>
          <p:nvPr/>
        </p:nvSpPr>
        <p:spPr>
          <a:xfrm>
            <a:off x="11605748" y="6873637"/>
            <a:ext cx="3913629" cy="3901902"/>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333"/>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342900" algn="l" rtl="0">
              <a:lnSpc>
                <a:spcPct val="90000"/>
              </a:lnSpc>
              <a:spcBef>
                <a:spcPts val="667"/>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667"/>
              </a:spcBef>
              <a:spcAft>
                <a:spcPts val="0"/>
              </a:spcAft>
              <a:buClr>
                <a:schemeClr val="dk1"/>
              </a:buClr>
              <a:buSzPts val="1800"/>
              <a:buFont typeface="Arial"/>
              <a:buChar char="•"/>
              <a:defRPr sz="2667"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9pPr>
          </a:lstStyle>
          <a:p>
            <a:pPr marL="571500" indent="-342900">
              <a:buClr>
                <a:schemeClr val="accent4"/>
              </a:buClr>
              <a:buFont typeface="Wingdings" panose="05000000000000000000" pitchFamily="2" charset="2"/>
              <a:buChar char="§"/>
            </a:pPr>
            <a:r>
              <a:rPr lang="en-US" dirty="0"/>
              <a:t>152 layers</a:t>
            </a:r>
          </a:p>
          <a:p>
            <a:pPr marL="571500" indent="-342900">
              <a:buClr>
                <a:schemeClr val="accent4"/>
              </a:buClr>
              <a:buFont typeface="Wingdings" panose="05000000000000000000" pitchFamily="2" charset="2"/>
              <a:buChar char="§"/>
            </a:pPr>
            <a:r>
              <a:rPr lang="en-US" dirty="0"/>
              <a:t>ResNet50</a:t>
            </a:r>
          </a:p>
          <a:p>
            <a:pPr marL="571500" indent="-342900">
              <a:buClr>
                <a:schemeClr val="accent4"/>
              </a:buClr>
              <a:buFont typeface="Wingdings" panose="05000000000000000000" pitchFamily="2" charset="2"/>
              <a:buChar char="§"/>
            </a:pPr>
            <a:endParaRPr lang="en-US" dirty="0"/>
          </a:p>
        </p:txBody>
      </p:sp>
      <p:pic>
        <p:nvPicPr>
          <p:cNvPr id="4" name="Picture 3">
            <a:extLst>
              <a:ext uri="{FF2B5EF4-FFF2-40B4-BE49-F238E27FC236}">
                <a16:creationId xmlns:a16="http://schemas.microsoft.com/office/drawing/2014/main" id="{C62C805C-4452-486B-A88F-9287ADBE5FF9}"/>
              </a:ext>
            </a:extLst>
          </p:cNvPr>
          <p:cNvPicPr>
            <a:picLocks noChangeAspect="1"/>
          </p:cNvPicPr>
          <p:nvPr/>
        </p:nvPicPr>
        <p:blipFill>
          <a:blip r:embed="rId4"/>
          <a:stretch>
            <a:fillRect/>
          </a:stretch>
        </p:blipFill>
        <p:spPr>
          <a:xfrm>
            <a:off x="1421828" y="2289695"/>
            <a:ext cx="8587629" cy="1312681"/>
          </a:xfrm>
          <a:prstGeom prst="rect">
            <a:avLst/>
          </a:prstGeom>
        </p:spPr>
      </p:pic>
      <p:pic>
        <p:nvPicPr>
          <p:cNvPr id="21" name="Picture 20">
            <a:extLst>
              <a:ext uri="{FF2B5EF4-FFF2-40B4-BE49-F238E27FC236}">
                <a16:creationId xmlns:a16="http://schemas.microsoft.com/office/drawing/2014/main" id="{5D71C75F-AC30-4EDE-ADF1-746E61FF0A08}"/>
              </a:ext>
            </a:extLst>
          </p:cNvPr>
          <p:cNvPicPr>
            <a:picLocks noChangeAspect="1"/>
          </p:cNvPicPr>
          <p:nvPr/>
        </p:nvPicPr>
        <p:blipFill rotWithShape="1">
          <a:blip r:embed="rId5">
            <a:clrChange>
              <a:clrFrom>
                <a:srgbClr val="000000"/>
              </a:clrFrom>
              <a:clrTo>
                <a:srgbClr val="000000">
                  <a:alpha val="0"/>
                </a:srgbClr>
              </a:clrTo>
            </a:clrChange>
          </a:blip>
          <a:srcRect l="27334" t="16859" b="17599"/>
          <a:stretch/>
        </p:blipFill>
        <p:spPr>
          <a:xfrm>
            <a:off x="1609275" y="6443151"/>
            <a:ext cx="8874887" cy="1685236"/>
          </a:xfrm>
          <a:prstGeom prst="rect">
            <a:avLst/>
          </a:prstGeom>
        </p:spPr>
      </p:pic>
      <p:cxnSp>
        <p:nvCxnSpPr>
          <p:cNvPr id="3" name="Straight Connector 2">
            <a:extLst>
              <a:ext uri="{FF2B5EF4-FFF2-40B4-BE49-F238E27FC236}">
                <a16:creationId xmlns:a16="http://schemas.microsoft.com/office/drawing/2014/main" id="{8F06CF8D-799C-4212-8167-5BBE192B3F89}"/>
              </a:ext>
            </a:extLst>
          </p:cNvPr>
          <p:cNvCxnSpPr>
            <a:cxnSpLocks/>
          </p:cNvCxnSpPr>
          <p:nvPr/>
        </p:nvCxnSpPr>
        <p:spPr>
          <a:xfrm>
            <a:off x="930165" y="5225436"/>
            <a:ext cx="908407" cy="0"/>
          </a:xfrm>
          <a:prstGeom prst="line">
            <a:avLst/>
          </a:prstGeom>
          <a:ln w="2857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6114F58-A48E-4ECF-962B-48091120E448}"/>
              </a:ext>
            </a:extLst>
          </p:cNvPr>
          <p:cNvCxnSpPr>
            <a:cxnSpLocks/>
            <a:endCxn id="16" idx="3"/>
          </p:cNvCxnSpPr>
          <p:nvPr/>
        </p:nvCxnSpPr>
        <p:spPr>
          <a:xfrm flipV="1">
            <a:off x="6046719" y="5166817"/>
            <a:ext cx="9772401" cy="22646"/>
          </a:xfrm>
          <a:prstGeom prst="line">
            <a:avLst/>
          </a:prstGeom>
          <a:ln w="28575">
            <a:solidFill>
              <a:srgbClr val="BFBFB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7509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CNN Applications</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94" name="Google Shape;494;p6"/>
          <p:cNvPicPr preferRelativeResize="0"/>
          <p:nvPr/>
        </p:nvPicPr>
        <p:blipFill rotWithShape="1">
          <a:blip r:embed="rId3">
            <a:alphaModFix/>
          </a:blip>
          <a:srcRect/>
          <a:stretch/>
        </p:blipFill>
        <p:spPr>
          <a:xfrm>
            <a:off x="5539586" y="780887"/>
            <a:ext cx="5290858" cy="365760"/>
          </a:xfrm>
          <a:prstGeom prst="rect">
            <a:avLst/>
          </a:prstGeom>
          <a:noFill/>
          <a:ln>
            <a:noFill/>
          </a:ln>
        </p:spPr>
      </p:pic>
      <p:pic>
        <p:nvPicPr>
          <p:cNvPr id="10" name="Picture 9">
            <a:extLst>
              <a:ext uri="{FF2B5EF4-FFF2-40B4-BE49-F238E27FC236}">
                <a16:creationId xmlns:a16="http://schemas.microsoft.com/office/drawing/2014/main" id="{747B6AB6-72DA-4838-A1BA-116CCFB33569}"/>
              </a:ext>
            </a:extLst>
          </p:cNvPr>
          <p:cNvPicPr>
            <a:picLocks noChangeAspect="1"/>
          </p:cNvPicPr>
          <p:nvPr/>
        </p:nvPicPr>
        <p:blipFill>
          <a:blip r:embed="rId4"/>
          <a:stretch>
            <a:fillRect/>
          </a:stretch>
        </p:blipFill>
        <p:spPr>
          <a:xfrm>
            <a:off x="9720641" y="3009900"/>
            <a:ext cx="4476750" cy="3124200"/>
          </a:xfrm>
          <a:prstGeom prst="rect">
            <a:avLst/>
          </a:prstGeom>
        </p:spPr>
      </p:pic>
      <p:sp>
        <p:nvSpPr>
          <p:cNvPr id="406" name="Rounded Rectangle 46">
            <a:extLst>
              <a:ext uri="{FF2B5EF4-FFF2-40B4-BE49-F238E27FC236}">
                <a16:creationId xmlns:a16="http://schemas.microsoft.com/office/drawing/2014/main" id="{3BC0F2E1-5B7F-422E-AFC6-455441B85785}"/>
              </a:ext>
            </a:extLst>
          </p:cNvPr>
          <p:cNvSpPr/>
          <p:nvPr/>
        </p:nvSpPr>
        <p:spPr>
          <a:xfrm>
            <a:off x="9109873" y="2738995"/>
            <a:ext cx="5698286" cy="3395105"/>
          </a:xfrm>
          <a:prstGeom prst="roundRect">
            <a:avLst>
              <a:gd name="adj" fmla="val 9476"/>
            </a:avLst>
          </a:prstGeom>
          <a:noFill/>
          <a:ln w="12700">
            <a:solidFill>
              <a:schemeClr val="bg1">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b="1" dirty="0" err="1"/>
          </a:p>
        </p:txBody>
      </p:sp>
      <p:sp>
        <p:nvSpPr>
          <p:cNvPr id="11" name="TextBox 10">
            <a:extLst>
              <a:ext uri="{FF2B5EF4-FFF2-40B4-BE49-F238E27FC236}">
                <a16:creationId xmlns:a16="http://schemas.microsoft.com/office/drawing/2014/main" id="{4D582D4A-D0A5-4BB1-B84C-AC5E1934DF51}"/>
              </a:ext>
            </a:extLst>
          </p:cNvPr>
          <p:cNvSpPr txBox="1"/>
          <p:nvPr/>
        </p:nvSpPr>
        <p:spPr>
          <a:xfrm>
            <a:off x="2187936" y="6579590"/>
            <a:ext cx="4776952" cy="430887"/>
          </a:xfrm>
          <a:prstGeom prst="rect">
            <a:avLst/>
          </a:prstGeom>
          <a:noFill/>
        </p:spPr>
        <p:txBody>
          <a:bodyPr wrap="square" rtlCol="0">
            <a:spAutoFit/>
          </a:bodyPr>
          <a:lstStyle/>
          <a:p>
            <a:pPr algn="ctr"/>
            <a:r>
              <a:rPr lang="en-IN" sz="2200" dirty="0">
                <a:latin typeface="Open Sans" panose="020B0604020202020204" charset="0"/>
                <a:ea typeface="Open Sans" panose="020B0604020202020204" charset="0"/>
                <a:cs typeface="Open Sans" panose="020B0604020202020204" charset="0"/>
              </a:rPr>
              <a:t>Transfer Learning and Fine Tuning</a:t>
            </a:r>
          </a:p>
        </p:txBody>
      </p:sp>
      <p:sp>
        <p:nvSpPr>
          <p:cNvPr id="408" name="TextBox 407">
            <a:extLst>
              <a:ext uri="{FF2B5EF4-FFF2-40B4-BE49-F238E27FC236}">
                <a16:creationId xmlns:a16="http://schemas.microsoft.com/office/drawing/2014/main" id="{B4401480-4AA0-423E-A3A5-E35CAE941995}"/>
              </a:ext>
            </a:extLst>
          </p:cNvPr>
          <p:cNvSpPr txBox="1"/>
          <p:nvPr/>
        </p:nvSpPr>
        <p:spPr>
          <a:xfrm>
            <a:off x="9720641" y="6579590"/>
            <a:ext cx="4776952" cy="430887"/>
          </a:xfrm>
          <a:prstGeom prst="rect">
            <a:avLst/>
          </a:prstGeom>
          <a:noFill/>
        </p:spPr>
        <p:txBody>
          <a:bodyPr wrap="square" rtlCol="0">
            <a:spAutoFit/>
          </a:bodyPr>
          <a:lstStyle/>
          <a:p>
            <a:pPr algn="ctr"/>
            <a:r>
              <a:rPr lang="en-IN" sz="2200" dirty="0">
                <a:latin typeface="Open Sans" panose="020B0604020202020204" charset="0"/>
                <a:ea typeface="Open Sans" panose="020B0604020202020204" charset="0"/>
                <a:cs typeface="Open Sans" panose="020B0604020202020204" charset="0"/>
              </a:rPr>
              <a:t>Feature Extraction</a:t>
            </a:r>
          </a:p>
        </p:txBody>
      </p:sp>
      <p:grpSp>
        <p:nvGrpSpPr>
          <p:cNvPr id="2" name="Group 1">
            <a:extLst>
              <a:ext uri="{FF2B5EF4-FFF2-40B4-BE49-F238E27FC236}">
                <a16:creationId xmlns:a16="http://schemas.microsoft.com/office/drawing/2014/main" id="{0D7B5DC2-B5BA-49DF-82FE-311FCA293494}"/>
              </a:ext>
            </a:extLst>
          </p:cNvPr>
          <p:cNvGrpSpPr/>
          <p:nvPr/>
        </p:nvGrpSpPr>
        <p:grpSpPr>
          <a:xfrm>
            <a:off x="1447842" y="2738995"/>
            <a:ext cx="5698286" cy="3395105"/>
            <a:chOff x="1447842" y="2738995"/>
            <a:chExt cx="5698286" cy="3395105"/>
          </a:xfrm>
        </p:grpSpPr>
        <p:sp>
          <p:nvSpPr>
            <p:cNvPr id="13" name="Rounded Rectangle 46">
              <a:extLst>
                <a:ext uri="{FF2B5EF4-FFF2-40B4-BE49-F238E27FC236}">
                  <a16:creationId xmlns:a16="http://schemas.microsoft.com/office/drawing/2014/main" id="{79DB2C17-EB66-46D8-8472-2A6B03A1A66F}"/>
                </a:ext>
              </a:extLst>
            </p:cNvPr>
            <p:cNvSpPr/>
            <p:nvPr/>
          </p:nvSpPr>
          <p:spPr>
            <a:xfrm>
              <a:off x="1447842" y="2738995"/>
              <a:ext cx="5698286" cy="3395105"/>
            </a:xfrm>
            <a:prstGeom prst="roundRect">
              <a:avLst>
                <a:gd name="adj" fmla="val 9476"/>
              </a:avLst>
            </a:prstGeom>
            <a:noFill/>
            <a:ln w="12700">
              <a:solidFill>
                <a:schemeClr val="bg1">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b="1" dirty="0" err="1"/>
            </a:p>
          </p:txBody>
        </p:sp>
        <p:sp>
          <p:nvSpPr>
            <p:cNvPr id="14" name="Cube 13">
              <a:extLst>
                <a:ext uri="{FF2B5EF4-FFF2-40B4-BE49-F238E27FC236}">
                  <a16:creationId xmlns:a16="http://schemas.microsoft.com/office/drawing/2014/main" id="{01F1392E-E21E-4ABF-BF59-6A7FDF89BD15}"/>
                </a:ext>
              </a:extLst>
            </p:cNvPr>
            <p:cNvSpPr/>
            <p:nvPr/>
          </p:nvSpPr>
          <p:spPr>
            <a:xfrm flipH="1">
              <a:off x="2467209" y="2970658"/>
              <a:ext cx="426722" cy="887576"/>
            </a:xfrm>
            <a:prstGeom prst="cube">
              <a:avLst>
                <a:gd name="adj" fmla="val 8634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ube 14">
              <a:extLst>
                <a:ext uri="{FF2B5EF4-FFF2-40B4-BE49-F238E27FC236}">
                  <a16:creationId xmlns:a16="http://schemas.microsoft.com/office/drawing/2014/main" id="{8620231A-77F7-4853-A5E6-429DE001FF86}"/>
                </a:ext>
              </a:extLst>
            </p:cNvPr>
            <p:cNvSpPr/>
            <p:nvPr/>
          </p:nvSpPr>
          <p:spPr>
            <a:xfrm flipH="1">
              <a:off x="2955618" y="2970658"/>
              <a:ext cx="426722" cy="887576"/>
            </a:xfrm>
            <a:prstGeom prst="cube">
              <a:avLst>
                <a:gd name="adj" fmla="val 657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C66216B5-B35B-41E6-89B2-74FD66513B0B}"/>
                </a:ext>
              </a:extLst>
            </p:cNvPr>
            <p:cNvSpPr/>
            <p:nvPr/>
          </p:nvSpPr>
          <p:spPr>
            <a:xfrm>
              <a:off x="3546038" y="2903588"/>
              <a:ext cx="62704" cy="1021715"/>
            </a:xfrm>
            <a:prstGeom prst="roundRect">
              <a:avLst>
                <a:gd name="adj"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a:extLst>
                <a:ext uri="{FF2B5EF4-FFF2-40B4-BE49-F238E27FC236}">
                  <a16:creationId xmlns:a16="http://schemas.microsoft.com/office/drawing/2014/main" id="{F34008F9-3E46-4568-A46F-313EEE6CBA99}"/>
                </a:ext>
              </a:extLst>
            </p:cNvPr>
            <p:cNvSpPr/>
            <p:nvPr/>
          </p:nvSpPr>
          <p:spPr>
            <a:xfrm flipH="1">
              <a:off x="3732117" y="3278873"/>
              <a:ext cx="426722" cy="579361"/>
            </a:xfrm>
            <a:prstGeom prst="cube">
              <a:avLst>
                <a:gd name="adj" fmla="val 444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ube 17">
              <a:extLst>
                <a:ext uri="{FF2B5EF4-FFF2-40B4-BE49-F238E27FC236}">
                  <a16:creationId xmlns:a16="http://schemas.microsoft.com/office/drawing/2014/main" id="{40CACC85-3CDF-44F2-A497-C8F5A8BA6986}"/>
                </a:ext>
              </a:extLst>
            </p:cNvPr>
            <p:cNvSpPr/>
            <p:nvPr/>
          </p:nvSpPr>
          <p:spPr>
            <a:xfrm flipH="1">
              <a:off x="4242482" y="3372612"/>
              <a:ext cx="426722" cy="485622"/>
            </a:xfrm>
            <a:prstGeom prst="cube">
              <a:avLst>
                <a:gd name="adj" fmla="val 444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ube 18">
              <a:extLst>
                <a:ext uri="{FF2B5EF4-FFF2-40B4-BE49-F238E27FC236}">
                  <a16:creationId xmlns:a16="http://schemas.microsoft.com/office/drawing/2014/main" id="{7A0C63D1-A283-4964-87D2-45C2A6C2A391}"/>
                </a:ext>
              </a:extLst>
            </p:cNvPr>
            <p:cNvSpPr/>
            <p:nvPr/>
          </p:nvSpPr>
          <p:spPr>
            <a:xfrm flipH="1">
              <a:off x="4741230" y="3372612"/>
              <a:ext cx="426722" cy="485622"/>
            </a:xfrm>
            <a:prstGeom prst="cube">
              <a:avLst>
                <a:gd name="adj" fmla="val 444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Cube 19">
              <a:extLst>
                <a:ext uri="{FF2B5EF4-FFF2-40B4-BE49-F238E27FC236}">
                  <a16:creationId xmlns:a16="http://schemas.microsoft.com/office/drawing/2014/main" id="{50E9ACE0-C4A2-4915-AE6A-71E1E30983E5}"/>
                </a:ext>
              </a:extLst>
            </p:cNvPr>
            <p:cNvSpPr/>
            <p:nvPr/>
          </p:nvSpPr>
          <p:spPr>
            <a:xfrm flipH="1">
              <a:off x="5239978" y="3372612"/>
              <a:ext cx="426722" cy="485622"/>
            </a:xfrm>
            <a:prstGeom prst="cube">
              <a:avLst>
                <a:gd name="adj" fmla="val 444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35BD74F-2B2B-4D1B-9FCF-86C217C2CC31}"/>
                </a:ext>
              </a:extLst>
            </p:cNvPr>
            <p:cNvSpPr/>
            <p:nvPr/>
          </p:nvSpPr>
          <p:spPr>
            <a:xfrm>
              <a:off x="5796544" y="2930259"/>
              <a:ext cx="62704" cy="1021715"/>
            </a:xfrm>
            <a:prstGeom prst="roundRect">
              <a:avLst>
                <a:gd name="adj"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1E6EA777-1F0B-4E29-9650-BCBC86707319}"/>
                </a:ext>
              </a:extLst>
            </p:cNvPr>
            <p:cNvSpPr/>
            <p:nvPr/>
          </p:nvSpPr>
          <p:spPr>
            <a:xfrm>
              <a:off x="5983644" y="2930259"/>
              <a:ext cx="62704" cy="1021715"/>
            </a:xfrm>
            <a:prstGeom prst="roundRect">
              <a:avLst>
                <a:gd name="adj"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B538FC2C-01A4-4BC4-A307-FBADA9E36FBB}"/>
                </a:ext>
              </a:extLst>
            </p:cNvPr>
            <p:cNvSpPr/>
            <p:nvPr/>
          </p:nvSpPr>
          <p:spPr>
            <a:xfrm>
              <a:off x="6150490" y="3109331"/>
              <a:ext cx="62704" cy="643807"/>
            </a:xfrm>
            <a:prstGeom prst="roundRect">
              <a:avLst>
                <a:gd name="adj"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ube 23">
              <a:extLst>
                <a:ext uri="{FF2B5EF4-FFF2-40B4-BE49-F238E27FC236}">
                  <a16:creationId xmlns:a16="http://schemas.microsoft.com/office/drawing/2014/main" id="{F924B6EF-A6D0-4997-B023-9586B9283BC0}"/>
                </a:ext>
              </a:extLst>
            </p:cNvPr>
            <p:cNvSpPr/>
            <p:nvPr/>
          </p:nvSpPr>
          <p:spPr>
            <a:xfrm flipH="1">
              <a:off x="2827776" y="4529884"/>
              <a:ext cx="426722" cy="887576"/>
            </a:xfrm>
            <a:prstGeom prst="cube">
              <a:avLst>
                <a:gd name="adj" fmla="val 657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ube 24">
              <a:extLst>
                <a:ext uri="{FF2B5EF4-FFF2-40B4-BE49-F238E27FC236}">
                  <a16:creationId xmlns:a16="http://schemas.microsoft.com/office/drawing/2014/main" id="{7E69B1B2-BE73-48F5-836A-6D9C165D5D69}"/>
                </a:ext>
              </a:extLst>
            </p:cNvPr>
            <p:cNvSpPr/>
            <p:nvPr/>
          </p:nvSpPr>
          <p:spPr>
            <a:xfrm flipH="1">
              <a:off x="3604275" y="4838099"/>
              <a:ext cx="426722" cy="579361"/>
            </a:xfrm>
            <a:prstGeom prst="cube">
              <a:avLst>
                <a:gd name="adj" fmla="val 444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Cube 25">
              <a:extLst>
                <a:ext uri="{FF2B5EF4-FFF2-40B4-BE49-F238E27FC236}">
                  <a16:creationId xmlns:a16="http://schemas.microsoft.com/office/drawing/2014/main" id="{5DF2CDBE-BB7F-47AA-8106-EF7226BEB28E}"/>
                </a:ext>
              </a:extLst>
            </p:cNvPr>
            <p:cNvSpPr/>
            <p:nvPr/>
          </p:nvSpPr>
          <p:spPr>
            <a:xfrm flipH="1">
              <a:off x="4114640" y="4931838"/>
              <a:ext cx="426722" cy="485622"/>
            </a:xfrm>
            <a:prstGeom prst="cube">
              <a:avLst>
                <a:gd name="adj" fmla="val 444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Cube 26">
              <a:extLst>
                <a:ext uri="{FF2B5EF4-FFF2-40B4-BE49-F238E27FC236}">
                  <a16:creationId xmlns:a16="http://schemas.microsoft.com/office/drawing/2014/main" id="{2D520647-D730-44E9-B4DF-C19BBA302EEC}"/>
                </a:ext>
              </a:extLst>
            </p:cNvPr>
            <p:cNvSpPr/>
            <p:nvPr/>
          </p:nvSpPr>
          <p:spPr>
            <a:xfrm flipH="1">
              <a:off x="4613388" y="4931838"/>
              <a:ext cx="426722" cy="485622"/>
            </a:xfrm>
            <a:prstGeom prst="cube">
              <a:avLst>
                <a:gd name="adj" fmla="val 444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Cube 27">
              <a:extLst>
                <a:ext uri="{FF2B5EF4-FFF2-40B4-BE49-F238E27FC236}">
                  <a16:creationId xmlns:a16="http://schemas.microsoft.com/office/drawing/2014/main" id="{B7B735B7-5B40-4553-BDC5-87F62B8F1457}"/>
                </a:ext>
              </a:extLst>
            </p:cNvPr>
            <p:cNvSpPr/>
            <p:nvPr/>
          </p:nvSpPr>
          <p:spPr>
            <a:xfrm flipH="1">
              <a:off x="5112136" y="4931838"/>
              <a:ext cx="426722" cy="485622"/>
            </a:xfrm>
            <a:prstGeom prst="cube">
              <a:avLst>
                <a:gd name="adj" fmla="val 444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A12259EB-336B-4CE8-8E66-B5FC2D9A9557}"/>
                </a:ext>
              </a:extLst>
            </p:cNvPr>
            <p:cNvSpPr/>
            <p:nvPr/>
          </p:nvSpPr>
          <p:spPr>
            <a:xfrm>
              <a:off x="5708726" y="4838099"/>
              <a:ext cx="62704" cy="643807"/>
            </a:xfrm>
            <a:prstGeom prst="roundRect">
              <a:avLst>
                <a:gd name="adj"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1AC22F7F-02FD-4F75-B77D-3FE2D770AC74}"/>
                </a:ext>
              </a:extLst>
            </p:cNvPr>
            <p:cNvSpPr/>
            <p:nvPr/>
          </p:nvSpPr>
          <p:spPr>
            <a:xfrm rot="10800000">
              <a:off x="3311025" y="4401385"/>
              <a:ext cx="2871885" cy="388344"/>
            </a:xfrm>
            <a:prstGeom prst="rightArrow">
              <a:avLst>
                <a:gd name="adj1" fmla="val 42131"/>
                <a:gd name="adj2" fmla="val 7546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778F0B37-302A-431B-B1EC-4562B6CAD82D}"/>
                </a:ext>
              </a:extLst>
            </p:cNvPr>
            <p:cNvSpPr/>
            <p:nvPr/>
          </p:nvSpPr>
          <p:spPr>
            <a:xfrm rot="10800000">
              <a:off x="2874746" y="5588649"/>
              <a:ext cx="2871885" cy="388344"/>
            </a:xfrm>
            <a:prstGeom prst="rightArrow">
              <a:avLst>
                <a:gd name="adj1" fmla="val 42131"/>
                <a:gd name="adj2" fmla="val 7546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621841C2-FA2C-4B1A-9A86-75EF7EC8C283}"/>
                </a:ext>
              </a:extLst>
            </p:cNvPr>
            <p:cNvGrpSpPr/>
            <p:nvPr/>
          </p:nvGrpSpPr>
          <p:grpSpPr>
            <a:xfrm>
              <a:off x="1976326" y="3173064"/>
              <a:ext cx="1395317" cy="1811137"/>
              <a:chOff x="1976326" y="3173064"/>
              <a:chExt cx="1395317" cy="1811137"/>
            </a:xfrm>
          </p:grpSpPr>
          <p:sp>
            <p:nvSpPr>
              <p:cNvPr id="33" name="Arc 32">
                <a:extLst>
                  <a:ext uri="{FF2B5EF4-FFF2-40B4-BE49-F238E27FC236}">
                    <a16:creationId xmlns:a16="http://schemas.microsoft.com/office/drawing/2014/main" id="{29D9DE84-4541-488E-9F62-078EE6E39C0B}"/>
                  </a:ext>
                </a:extLst>
              </p:cNvPr>
              <p:cNvSpPr/>
              <p:nvPr/>
            </p:nvSpPr>
            <p:spPr>
              <a:xfrm rot="12600000">
                <a:off x="1976326" y="3173064"/>
                <a:ext cx="1395317" cy="1771418"/>
              </a:xfrm>
              <a:prstGeom prst="arc">
                <a:avLst/>
              </a:prstGeom>
              <a:ln>
                <a:solidFill>
                  <a:srgbClr val="162E5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id="{E493C3AF-0A95-415A-8338-1B48E87B0555}"/>
                  </a:ext>
                </a:extLst>
              </p:cNvPr>
              <p:cNvSpPr/>
              <p:nvPr/>
            </p:nvSpPr>
            <p:spPr>
              <a:xfrm rot="8060101">
                <a:off x="2181273" y="4804387"/>
                <a:ext cx="190237" cy="169392"/>
              </a:xfrm>
              <a:prstGeom prst="triangle">
                <a:avLst/>
              </a:prstGeom>
              <a:solidFill>
                <a:srgbClr val="162E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a:extLst>
                <a:ext uri="{FF2B5EF4-FFF2-40B4-BE49-F238E27FC236}">
                  <a16:creationId xmlns:a16="http://schemas.microsoft.com/office/drawing/2014/main" id="{BE37D129-6E7C-464B-896A-5034A03B7F44}"/>
                </a:ext>
              </a:extLst>
            </p:cNvPr>
            <p:cNvSpPr txBox="1"/>
            <p:nvPr/>
          </p:nvSpPr>
          <p:spPr>
            <a:xfrm>
              <a:off x="1556367" y="3260556"/>
              <a:ext cx="843501"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Input A</a:t>
              </a:r>
            </a:p>
          </p:txBody>
        </p:sp>
        <p:sp>
          <p:nvSpPr>
            <p:cNvPr id="36" name="TextBox 35">
              <a:extLst>
                <a:ext uri="{FF2B5EF4-FFF2-40B4-BE49-F238E27FC236}">
                  <a16:creationId xmlns:a16="http://schemas.microsoft.com/office/drawing/2014/main" id="{268A34A9-F69A-4588-9A8D-882A8596542E}"/>
                </a:ext>
              </a:extLst>
            </p:cNvPr>
            <p:cNvSpPr txBox="1"/>
            <p:nvPr/>
          </p:nvSpPr>
          <p:spPr>
            <a:xfrm>
              <a:off x="6284133" y="3260556"/>
              <a:ext cx="768159"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Task A</a:t>
              </a:r>
            </a:p>
          </p:txBody>
        </p:sp>
        <p:sp>
          <p:nvSpPr>
            <p:cNvPr id="37" name="TextBox 36">
              <a:extLst>
                <a:ext uri="{FF2B5EF4-FFF2-40B4-BE49-F238E27FC236}">
                  <a16:creationId xmlns:a16="http://schemas.microsoft.com/office/drawing/2014/main" id="{603E48D2-BBC1-4174-8C5F-09AAA3648510}"/>
                </a:ext>
              </a:extLst>
            </p:cNvPr>
            <p:cNvSpPr txBox="1"/>
            <p:nvPr/>
          </p:nvSpPr>
          <p:spPr>
            <a:xfrm>
              <a:off x="1556367" y="4973185"/>
              <a:ext cx="840295"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Input B</a:t>
              </a:r>
            </a:p>
          </p:txBody>
        </p:sp>
        <p:sp>
          <p:nvSpPr>
            <p:cNvPr id="38" name="TextBox 37">
              <a:extLst>
                <a:ext uri="{FF2B5EF4-FFF2-40B4-BE49-F238E27FC236}">
                  <a16:creationId xmlns:a16="http://schemas.microsoft.com/office/drawing/2014/main" id="{A95FB7C5-9211-4077-B285-A7261B6F531F}"/>
                </a:ext>
              </a:extLst>
            </p:cNvPr>
            <p:cNvSpPr txBox="1"/>
            <p:nvPr/>
          </p:nvSpPr>
          <p:spPr>
            <a:xfrm>
              <a:off x="6284133" y="4973185"/>
              <a:ext cx="764953"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Task B</a:t>
              </a:r>
            </a:p>
          </p:txBody>
        </p:sp>
        <p:sp>
          <p:nvSpPr>
            <p:cNvPr id="39" name="TextBox 38">
              <a:extLst>
                <a:ext uri="{FF2B5EF4-FFF2-40B4-BE49-F238E27FC236}">
                  <a16:creationId xmlns:a16="http://schemas.microsoft.com/office/drawing/2014/main" id="{3640F753-2B95-4B3E-9AA5-36360BAA5571}"/>
                </a:ext>
              </a:extLst>
            </p:cNvPr>
            <p:cNvSpPr txBox="1"/>
            <p:nvPr/>
          </p:nvSpPr>
          <p:spPr>
            <a:xfrm>
              <a:off x="3229852" y="3864941"/>
              <a:ext cx="707245" cy="261610"/>
            </a:xfrm>
            <a:prstGeom prst="rect">
              <a:avLst/>
            </a:prstGeom>
            <a:noFill/>
          </p:spPr>
          <p:txBody>
            <a:bodyPr wrap="none" rtlCol="0">
              <a:spAutoFit/>
            </a:bodyPr>
            <a:lstStyle/>
            <a:p>
              <a:r>
                <a:rPr lang="en-US" sz="1100" b="1" dirty="0">
                  <a:solidFill>
                    <a:srgbClr val="162E5D"/>
                  </a:solidFill>
                  <a:latin typeface="Open Sans" panose="020B0606030504020204" pitchFamily="34" charset="0"/>
                  <a:ea typeface="Open Sans" panose="020B0606030504020204" pitchFamily="34" charset="0"/>
                  <a:cs typeface="Open Sans" panose="020B0606030504020204" pitchFamily="34" charset="0"/>
                </a:rPr>
                <a:t>Layer n</a:t>
              </a:r>
            </a:p>
          </p:txBody>
        </p:sp>
        <p:sp>
          <p:nvSpPr>
            <p:cNvPr id="40" name="TextBox 39">
              <a:extLst>
                <a:ext uri="{FF2B5EF4-FFF2-40B4-BE49-F238E27FC236}">
                  <a16:creationId xmlns:a16="http://schemas.microsoft.com/office/drawing/2014/main" id="{50E8916F-79D2-4ADA-8781-AA227F2E3BAF}"/>
                </a:ext>
              </a:extLst>
            </p:cNvPr>
            <p:cNvSpPr txBox="1"/>
            <p:nvPr/>
          </p:nvSpPr>
          <p:spPr>
            <a:xfrm>
              <a:off x="2211353" y="4211845"/>
              <a:ext cx="1661032" cy="261610"/>
            </a:xfrm>
            <a:prstGeom prst="rect">
              <a:avLst/>
            </a:prstGeom>
            <a:noFill/>
          </p:spPr>
          <p:txBody>
            <a:bodyPr wrap="none" rtlCol="0">
              <a:spAutoFit/>
            </a:bodyPr>
            <a:lstStyle/>
            <a:p>
              <a:r>
                <a:rPr lang="en-US" sz="1100" b="1" dirty="0" err="1">
                  <a:solidFill>
                    <a:srgbClr val="162E5D"/>
                  </a:solidFill>
                  <a:latin typeface="Open Sans" panose="020B0606030504020204" pitchFamily="34" charset="0"/>
                  <a:ea typeface="Open Sans" panose="020B0606030504020204" pitchFamily="34" charset="0"/>
                  <a:cs typeface="Open Sans" panose="020B0606030504020204" pitchFamily="34" charset="0"/>
                </a:rPr>
                <a:t>AnB</a:t>
              </a:r>
              <a:r>
                <a:rPr lang="en-US" sz="1100" b="1" dirty="0">
                  <a:solidFill>
                    <a:srgbClr val="162E5D"/>
                  </a:solidFill>
                  <a:latin typeface="Open Sans" panose="020B0606030504020204" pitchFamily="34" charset="0"/>
                  <a:ea typeface="Open Sans" panose="020B0606030504020204" pitchFamily="34" charset="0"/>
                  <a:cs typeface="Open Sans" panose="020B0606030504020204" pitchFamily="34" charset="0"/>
                </a:rPr>
                <a:t> : Frozen Weights</a:t>
              </a:r>
            </a:p>
          </p:txBody>
        </p:sp>
        <p:sp>
          <p:nvSpPr>
            <p:cNvPr id="41" name="TextBox 40">
              <a:extLst>
                <a:ext uri="{FF2B5EF4-FFF2-40B4-BE49-F238E27FC236}">
                  <a16:creationId xmlns:a16="http://schemas.microsoft.com/office/drawing/2014/main" id="{9E8C4EBF-C192-4FB3-A95B-13639B48DA89}"/>
                </a:ext>
              </a:extLst>
            </p:cNvPr>
            <p:cNvSpPr txBox="1"/>
            <p:nvPr/>
          </p:nvSpPr>
          <p:spPr>
            <a:xfrm>
              <a:off x="4060865" y="4477108"/>
              <a:ext cx="1321196" cy="246221"/>
            </a:xfrm>
            <a:prstGeom prst="rect">
              <a:avLst/>
            </a:prstGeom>
            <a:noFill/>
          </p:spPr>
          <p:txBody>
            <a:bodyPr wrap="none" rtlCol="0">
              <a:spAutoFit/>
            </a:bodyPr>
            <a:lstStyle/>
            <a:p>
              <a:r>
                <a:rPr lang="en-US"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Back-Propagation</a:t>
              </a:r>
            </a:p>
          </p:txBody>
        </p:sp>
        <p:sp>
          <p:nvSpPr>
            <p:cNvPr id="42" name="TextBox 41">
              <a:extLst>
                <a:ext uri="{FF2B5EF4-FFF2-40B4-BE49-F238E27FC236}">
                  <a16:creationId xmlns:a16="http://schemas.microsoft.com/office/drawing/2014/main" id="{B1EBA05F-39C8-483B-8C28-FDB08C99B4EF}"/>
                </a:ext>
              </a:extLst>
            </p:cNvPr>
            <p:cNvSpPr txBox="1"/>
            <p:nvPr/>
          </p:nvSpPr>
          <p:spPr>
            <a:xfrm>
              <a:off x="3780719" y="5654249"/>
              <a:ext cx="1321196" cy="246221"/>
            </a:xfrm>
            <a:prstGeom prst="rect">
              <a:avLst/>
            </a:prstGeom>
            <a:noFill/>
          </p:spPr>
          <p:txBody>
            <a:bodyPr wrap="none" rtlCol="0">
              <a:spAutoFit/>
            </a:bodyPr>
            <a:lstStyle/>
            <a:p>
              <a:r>
                <a:rPr lang="en-US"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Back-Propagation</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lt1"/>
              </a:buClr>
              <a:buSzPts val="2800"/>
              <a:buFont typeface="Arial"/>
              <a:buNone/>
            </a:pPr>
            <a:r>
              <a:rPr lang="en-IN" dirty="0"/>
              <a:t>Working of CNNs</a:t>
            </a:r>
            <a:endParaRPr dirty="0"/>
          </a:p>
        </p:txBody>
      </p:sp>
    </p:spTree>
    <p:extLst>
      <p:ext uri="{BB962C8B-B14F-4D97-AF65-F5344CB8AC3E}">
        <p14:creationId xmlns:p14="http://schemas.microsoft.com/office/powerpoint/2010/main" val="37706559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Learning an Image</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511" name="Google Shape;511;p7"/>
          <p:cNvPicPr preferRelativeResize="0"/>
          <p:nvPr/>
        </p:nvPicPr>
        <p:blipFill rotWithShape="1">
          <a:blip r:embed="rId3">
            <a:alphaModFix/>
          </a:blip>
          <a:srcRect/>
          <a:stretch/>
        </p:blipFill>
        <p:spPr>
          <a:xfrm>
            <a:off x="5275043" y="780887"/>
            <a:ext cx="5819944" cy="365760"/>
          </a:xfrm>
          <a:prstGeom prst="rect">
            <a:avLst/>
          </a:prstGeom>
          <a:noFill/>
          <a:ln>
            <a:noFill/>
          </a:ln>
        </p:spPr>
      </p:pic>
      <p:grpSp>
        <p:nvGrpSpPr>
          <p:cNvPr id="9" name="Google Shape;611;p10">
            <a:extLst>
              <a:ext uri="{FF2B5EF4-FFF2-40B4-BE49-F238E27FC236}">
                <a16:creationId xmlns:a16="http://schemas.microsoft.com/office/drawing/2014/main" id="{4A914495-BB20-4C9D-B5FF-93DAA62E20AA}"/>
              </a:ext>
            </a:extLst>
          </p:cNvPr>
          <p:cNvGrpSpPr/>
          <p:nvPr/>
        </p:nvGrpSpPr>
        <p:grpSpPr>
          <a:xfrm>
            <a:off x="1076960" y="1277695"/>
            <a:ext cx="14102079" cy="687244"/>
            <a:chOff x="1361440" y="5523984"/>
            <a:chExt cx="14102079" cy="2839129"/>
          </a:xfrm>
        </p:grpSpPr>
        <p:sp>
          <p:nvSpPr>
            <p:cNvPr id="10" name="Google Shape;612;p10">
              <a:extLst>
                <a:ext uri="{FF2B5EF4-FFF2-40B4-BE49-F238E27FC236}">
                  <a16:creationId xmlns:a16="http://schemas.microsoft.com/office/drawing/2014/main" id="{A1366AA2-B4BF-4558-BF6E-A292E0E08956}"/>
                </a:ext>
              </a:extLst>
            </p:cNvPr>
            <p:cNvSpPr/>
            <p:nvPr/>
          </p:nvSpPr>
          <p:spPr>
            <a:xfrm>
              <a:off x="1848043" y="5815856"/>
              <a:ext cx="12559914" cy="2479221"/>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en-US" altLang="zh-TW" sz="2200" dirty="0">
                  <a:latin typeface="Open Sans" panose="020B0604020202020204" charset="0"/>
                  <a:ea typeface="Open Sans" panose="020B0604020202020204" charset="0"/>
                  <a:cs typeface="Open Sans" panose="020B0604020202020204" charset="0"/>
                </a:rPr>
                <a:t>CNN focuses on smaller and specific patterns than the whole image.</a:t>
              </a:r>
              <a:endParaRPr lang="zh-TW" altLang="en-US" sz="2200" dirty="0">
                <a:latin typeface="Open Sans" panose="020B0604020202020204" charset="0"/>
                <a:ea typeface="ＭＳ Ｐゴシック" panose="020B0600070205080204" pitchFamily="34" charset="-128"/>
                <a:cs typeface="Open Sans" panose="020B0604020202020204" charset="0"/>
              </a:endParaRPr>
            </a:p>
          </p:txBody>
        </p:sp>
        <p:sp>
          <p:nvSpPr>
            <p:cNvPr id="11" name="Google Shape;613;p10">
              <a:extLst>
                <a:ext uri="{FF2B5EF4-FFF2-40B4-BE49-F238E27FC236}">
                  <a16:creationId xmlns:a16="http://schemas.microsoft.com/office/drawing/2014/main" id="{F83FD0C1-60CF-4350-AABD-E0D656C56A53}"/>
                </a:ext>
              </a:extLst>
            </p:cNvPr>
            <p:cNvSpPr/>
            <p:nvPr/>
          </p:nvSpPr>
          <p:spPr>
            <a:xfrm>
              <a:off x="1361440" y="5523984"/>
              <a:ext cx="14102079" cy="2839129"/>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grpSp>
      <p:grpSp>
        <p:nvGrpSpPr>
          <p:cNvPr id="2" name="Group 1">
            <a:extLst>
              <a:ext uri="{FF2B5EF4-FFF2-40B4-BE49-F238E27FC236}">
                <a16:creationId xmlns:a16="http://schemas.microsoft.com/office/drawing/2014/main" id="{081B8699-887B-4763-A237-7FB3FBB2466B}"/>
              </a:ext>
            </a:extLst>
          </p:cNvPr>
          <p:cNvGrpSpPr/>
          <p:nvPr/>
        </p:nvGrpSpPr>
        <p:grpSpPr>
          <a:xfrm>
            <a:off x="2789438" y="2869326"/>
            <a:ext cx="10677123" cy="2414686"/>
            <a:chOff x="4551312" y="3530457"/>
            <a:chExt cx="7489825" cy="1693862"/>
          </a:xfrm>
        </p:grpSpPr>
        <p:pic>
          <p:nvPicPr>
            <p:cNvPr id="12" name="Picture 4">
              <a:extLst>
                <a:ext uri="{FF2B5EF4-FFF2-40B4-BE49-F238E27FC236}">
                  <a16:creationId xmlns:a16="http://schemas.microsoft.com/office/drawing/2014/main" id="{A9981A32-99D1-4278-BBD9-715D85887B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1312" y="3566969"/>
              <a:ext cx="2486025"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圖片 15">
              <a:extLst>
                <a:ext uri="{FF2B5EF4-FFF2-40B4-BE49-F238E27FC236}">
                  <a16:creationId xmlns:a16="http://schemas.microsoft.com/office/drawing/2014/main" id="{F8E4DD11-6E09-435C-88DA-36C47CBBAE4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540575" y="3613007"/>
              <a:ext cx="1296987" cy="1139825"/>
            </a:xfrm>
            <a:prstGeom prst="rect">
              <a:avLst/>
            </a:prstGeom>
            <a:noFill/>
            <a:ln w="28575">
              <a:solidFill>
                <a:schemeClr val="accent4">
                  <a:lumMod val="60000"/>
                  <a:lumOff val="40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14" name="圖片 18">
              <a:extLst>
                <a:ext uri="{FF2B5EF4-FFF2-40B4-BE49-F238E27FC236}">
                  <a16:creationId xmlns:a16="http://schemas.microsoft.com/office/drawing/2014/main" id="{70BED116-1112-4968-ABA2-5A68631D732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943925" y="3530457"/>
              <a:ext cx="2151062"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圓角矩形圖說文字 42">
              <a:extLst>
                <a:ext uri="{FF2B5EF4-FFF2-40B4-BE49-F238E27FC236}">
                  <a16:creationId xmlns:a16="http://schemas.microsoft.com/office/drawing/2014/main" id="{1FF9BE69-A7E4-4130-8611-4C66898FE182}"/>
                </a:ext>
              </a:extLst>
            </p:cNvPr>
            <p:cNvSpPr/>
            <p:nvPr/>
          </p:nvSpPr>
          <p:spPr>
            <a:xfrm>
              <a:off x="9618612" y="4741719"/>
              <a:ext cx="2422525" cy="412543"/>
            </a:xfrm>
            <a:prstGeom prst="wedgeRoundRectCallout">
              <a:avLst>
                <a:gd name="adj1" fmla="val -16286"/>
                <a:gd name="adj2" fmla="val -110956"/>
                <a:gd name="adj3" fmla="val 16667"/>
              </a:avLst>
            </a:prstGeom>
            <a:solidFill>
              <a:srgbClr val="5EB9C2"/>
            </a:solidFill>
            <a:ln w="19050">
              <a:solidFill>
                <a:schemeClr val="accent4"/>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200" dirty="0">
                  <a:solidFill>
                    <a:schemeClr val="bg1"/>
                  </a:solidFill>
                  <a:latin typeface="Open Sans" panose="020B0604020202020204" charset="0"/>
                  <a:ea typeface="Open Sans" panose="020B0604020202020204" charset="0"/>
                  <a:cs typeface="Open Sans" panose="020B0604020202020204" charset="0"/>
                </a:rPr>
                <a:t>“beak”</a:t>
              </a:r>
              <a:r>
                <a:rPr lang="zh-TW" altLang="en-US" sz="2200" dirty="0">
                  <a:solidFill>
                    <a:schemeClr val="bg1"/>
                  </a:solidFill>
                  <a:latin typeface="Open Sans" panose="020B0604020202020204" charset="0"/>
                  <a:cs typeface="Open Sans" panose="020B0604020202020204" charset="0"/>
                </a:rPr>
                <a:t> </a:t>
              </a:r>
              <a:r>
                <a:rPr lang="en-US" altLang="zh-TW" sz="2200" dirty="0">
                  <a:solidFill>
                    <a:schemeClr val="bg1"/>
                  </a:solidFill>
                  <a:latin typeface="Open Sans" panose="020B0604020202020204" charset="0"/>
                  <a:ea typeface="Open Sans" panose="020B0604020202020204" charset="0"/>
                  <a:cs typeface="Open Sans" panose="020B0604020202020204" charset="0"/>
                </a:rPr>
                <a:t>detector</a:t>
              </a:r>
              <a:endParaRPr lang="zh-TW" altLang="en-US" sz="2200" dirty="0">
                <a:solidFill>
                  <a:schemeClr val="bg1"/>
                </a:solidFill>
                <a:latin typeface="Open Sans" panose="020B0604020202020204" charset="0"/>
                <a:cs typeface="Open Sans" panose="020B0604020202020204" charset="0"/>
              </a:endParaRPr>
            </a:p>
          </p:txBody>
        </p:sp>
        <p:sp>
          <p:nvSpPr>
            <p:cNvPr id="16" name="矩形 43">
              <a:extLst>
                <a:ext uri="{FF2B5EF4-FFF2-40B4-BE49-F238E27FC236}">
                  <a16:creationId xmlns:a16="http://schemas.microsoft.com/office/drawing/2014/main" id="{3DD0BEF7-4619-4CFB-BECB-A095A0EE1245}"/>
                </a:ext>
              </a:extLst>
            </p:cNvPr>
            <p:cNvSpPr/>
            <p:nvPr/>
          </p:nvSpPr>
          <p:spPr>
            <a:xfrm>
              <a:off x="4919612" y="3613007"/>
              <a:ext cx="406400" cy="379412"/>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2200">
                <a:latin typeface="Open Sans" panose="020B0604020202020204" charset="0"/>
                <a:cs typeface="Open Sans" panose="020B0604020202020204" charset="0"/>
              </a:endParaRPr>
            </a:p>
          </p:txBody>
        </p:sp>
        <p:cxnSp>
          <p:nvCxnSpPr>
            <p:cNvPr id="17" name="直線單箭頭接點 45">
              <a:extLst>
                <a:ext uri="{FF2B5EF4-FFF2-40B4-BE49-F238E27FC236}">
                  <a16:creationId xmlns:a16="http://schemas.microsoft.com/office/drawing/2014/main" id="{0D329C16-4E72-4C35-9A39-2539E83B1DE7}"/>
                </a:ext>
              </a:extLst>
            </p:cNvPr>
            <p:cNvCxnSpPr>
              <a:stCxn id="16" idx="3"/>
              <a:endCxn id="13" idx="1"/>
            </p:cNvCxnSpPr>
            <p:nvPr/>
          </p:nvCxnSpPr>
          <p:spPr>
            <a:xfrm>
              <a:off x="5326012" y="3801919"/>
              <a:ext cx="2214563" cy="381000"/>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02DED8B7-4020-46B4-82E9-CF13555EAE85}"/>
              </a:ext>
            </a:extLst>
          </p:cNvPr>
          <p:cNvSpPr/>
          <p:nvPr/>
        </p:nvSpPr>
        <p:spPr>
          <a:xfrm>
            <a:off x="1076960" y="5903253"/>
            <a:ext cx="14102079" cy="769441"/>
          </a:xfrm>
          <a:prstGeom prst="rect">
            <a:avLst/>
          </a:prstGeom>
        </p:spPr>
        <p:txBody>
          <a:bodyPr wrap="square">
            <a:spAutoFit/>
          </a:bodyPr>
          <a:lstStyle/>
          <a:p>
            <a:pPr algn="ct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It’s convenient and effective to represent a smaller region with fewer parameters, thereby reducing computational complexity.</a:t>
            </a:r>
          </a:p>
        </p:txBody>
      </p:sp>
      <p:sp>
        <p:nvSpPr>
          <p:cNvPr id="3" name="TextBox 2">
            <a:extLst>
              <a:ext uri="{FF2B5EF4-FFF2-40B4-BE49-F238E27FC236}">
                <a16:creationId xmlns:a16="http://schemas.microsoft.com/office/drawing/2014/main" id="{946FE69D-F712-4012-9556-361E07C147A6}"/>
              </a:ext>
            </a:extLst>
          </p:cNvPr>
          <p:cNvSpPr txBox="1"/>
          <p:nvPr/>
        </p:nvSpPr>
        <p:spPr>
          <a:xfrm>
            <a:off x="12269402" y="3584000"/>
            <a:ext cx="1245476" cy="430887"/>
          </a:xfrm>
          <a:prstGeom prst="rect">
            <a:avLst/>
          </a:prstGeom>
          <a:noFill/>
        </p:spPr>
        <p:txBody>
          <a:bodyPr wrap="square" rtlCol="0">
            <a:spAutoFit/>
          </a:bodyPr>
          <a:lstStyle/>
          <a:p>
            <a:r>
              <a:rPr lang="en-IN" sz="2200" dirty="0">
                <a:latin typeface="Open Sans" panose="020B0604020202020204" charset="0"/>
                <a:ea typeface="Open Sans" panose="020B0604020202020204" charset="0"/>
                <a:cs typeface="Open Sans" panose="020B0604020202020204" charset="0"/>
              </a:rPr>
              <a:t>Output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dirty="0">
                <a:latin typeface="Open Sans ExtraBold"/>
                <a:ea typeface="Open Sans ExtraBold"/>
                <a:cs typeface="Open Sans ExtraBold"/>
                <a:sym typeface="Open Sans ExtraBold"/>
              </a:rPr>
              <a:t>The</a:t>
            </a:r>
            <a:r>
              <a:rPr lang="en-IN" sz="3200" b="0" i="0" u="none" strike="noStrike" cap="none" dirty="0">
                <a:solidFill>
                  <a:srgbClr val="3F3F3F"/>
                </a:solidFill>
                <a:latin typeface="Open Sans ExtraBold"/>
                <a:ea typeface="Open Sans ExtraBold"/>
                <a:cs typeface="Open Sans ExtraBold"/>
                <a:sym typeface="Open Sans ExtraBold"/>
              </a:rPr>
              <a:t> Convolutiona</a:t>
            </a:r>
            <a:r>
              <a:rPr lang="en-IN" sz="3200" b="0" dirty="0">
                <a:latin typeface="Open Sans ExtraBold"/>
                <a:ea typeface="Open Sans ExtraBold"/>
                <a:cs typeface="Open Sans ExtraBold"/>
                <a:sym typeface="Open Sans ExtraBold"/>
              </a:rPr>
              <a:t>l Layer</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511" name="Google Shape;511;p7"/>
          <p:cNvPicPr preferRelativeResize="0"/>
          <p:nvPr/>
        </p:nvPicPr>
        <p:blipFill rotWithShape="1">
          <a:blip r:embed="rId3">
            <a:alphaModFix/>
          </a:blip>
          <a:srcRect/>
          <a:stretch/>
        </p:blipFill>
        <p:spPr>
          <a:xfrm>
            <a:off x="5275043" y="780887"/>
            <a:ext cx="5819944" cy="365760"/>
          </a:xfrm>
          <a:prstGeom prst="rect">
            <a:avLst/>
          </a:prstGeom>
          <a:noFill/>
          <a:ln>
            <a:noFill/>
          </a:ln>
        </p:spPr>
      </p:pic>
      <p:grpSp>
        <p:nvGrpSpPr>
          <p:cNvPr id="9" name="Google Shape;611;p10">
            <a:extLst>
              <a:ext uri="{FF2B5EF4-FFF2-40B4-BE49-F238E27FC236}">
                <a16:creationId xmlns:a16="http://schemas.microsoft.com/office/drawing/2014/main" id="{4A914495-BB20-4C9D-B5FF-93DAA62E20AA}"/>
              </a:ext>
            </a:extLst>
          </p:cNvPr>
          <p:cNvGrpSpPr/>
          <p:nvPr/>
        </p:nvGrpSpPr>
        <p:grpSpPr>
          <a:xfrm>
            <a:off x="1076960" y="1277695"/>
            <a:ext cx="14102079" cy="1666062"/>
            <a:chOff x="1361440" y="5523984"/>
            <a:chExt cx="14102079" cy="9672311"/>
          </a:xfrm>
        </p:grpSpPr>
        <p:sp>
          <p:nvSpPr>
            <p:cNvPr id="10" name="Google Shape;612;p10">
              <a:extLst>
                <a:ext uri="{FF2B5EF4-FFF2-40B4-BE49-F238E27FC236}">
                  <a16:creationId xmlns:a16="http://schemas.microsoft.com/office/drawing/2014/main" id="{A1366AA2-B4BF-4558-BF6E-A292E0E08956}"/>
                </a:ext>
              </a:extLst>
            </p:cNvPr>
            <p:cNvSpPr/>
            <p:nvPr/>
          </p:nvSpPr>
          <p:spPr>
            <a:xfrm>
              <a:off x="1848043" y="5815855"/>
              <a:ext cx="12559914" cy="9380440"/>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en-US" altLang="zh-TW" sz="2200" dirty="0">
                  <a:latin typeface="Open Sans" panose="020B0604020202020204" charset="0"/>
                  <a:ea typeface="ＭＳ Ｐゴシック" panose="020B0600070205080204" pitchFamily="34" charset="-128"/>
                  <a:cs typeface="Open Sans" panose="020B0604020202020204" charset="0"/>
                </a:rPr>
                <a:t>A CNN is a neural network with convolutional layers (and other layers).  A convolutional layer has several filters that perform the convolution operation. </a:t>
              </a:r>
            </a:p>
            <a:p>
              <a:pPr algn="ctr">
                <a:lnSpc>
                  <a:spcPct val="150000"/>
                </a:lnSpc>
                <a:buClr>
                  <a:srgbClr val="FFC000"/>
                </a:buClr>
                <a:buSzPts val="2800"/>
              </a:pPr>
              <a:endParaRPr lang="zh-TW" altLang="en-US" sz="2200" dirty="0">
                <a:latin typeface="Open Sans" panose="020B0604020202020204" charset="0"/>
                <a:ea typeface="ＭＳ Ｐゴシック" panose="020B0600070205080204" pitchFamily="34" charset="-128"/>
                <a:cs typeface="Open Sans" panose="020B0604020202020204" charset="0"/>
              </a:endParaRPr>
            </a:p>
          </p:txBody>
        </p:sp>
        <p:sp>
          <p:nvSpPr>
            <p:cNvPr id="11" name="Google Shape;613;p10">
              <a:extLst>
                <a:ext uri="{FF2B5EF4-FFF2-40B4-BE49-F238E27FC236}">
                  <a16:creationId xmlns:a16="http://schemas.microsoft.com/office/drawing/2014/main" id="{F83FD0C1-60CF-4350-AABD-E0D656C56A53}"/>
                </a:ext>
              </a:extLst>
            </p:cNvPr>
            <p:cNvSpPr/>
            <p:nvPr/>
          </p:nvSpPr>
          <p:spPr>
            <a:xfrm>
              <a:off x="1361440" y="5523984"/>
              <a:ext cx="14102079" cy="7226608"/>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rgbClr val="000000"/>
                </a:buClr>
                <a:buSzPts val="1800"/>
                <a:buFont typeface="Arial"/>
                <a:buNone/>
              </a:pPr>
              <a:endParaRPr sz="2200" b="0" i="0" u="none" strike="noStrike" cap="none" dirty="0">
                <a:solidFill>
                  <a:schemeClr val="lt1"/>
                </a:solidFill>
                <a:latin typeface="Open Sans" panose="020B0604020202020204" charset="0"/>
                <a:ea typeface="Open Sans" panose="020B0604020202020204" charset="0"/>
                <a:cs typeface="Open Sans" panose="020B0604020202020204" charset="0"/>
                <a:sym typeface="Calibri"/>
              </a:endParaRPr>
            </a:p>
          </p:txBody>
        </p:sp>
      </p:grpSp>
      <p:pic>
        <p:nvPicPr>
          <p:cNvPr id="18" name="Picture 3">
            <a:extLst>
              <a:ext uri="{FF2B5EF4-FFF2-40B4-BE49-F238E27FC236}">
                <a16:creationId xmlns:a16="http://schemas.microsoft.com/office/drawing/2014/main" id="{0D6C3A1B-8856-4F0F-9420-BBF5947AD7C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87731" y="3033784"/>
            <a:ext cx="5880538" cy="483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C71F9120-C361-4BB9-956F-84AF29F661EA}"/>
              </a:ext>
            </a:extLst>
          </p:cNvPr>
          <p:cNvSpPr txBox="1"/>
          <p:nvPr/>
        </p:nvSpPr>
        <p:spPr>
          <a:xfrm>
            <a:off x="7567448" y="6775406"/>
            <a:ext cx="1245476" cy="430887"/>
          </a:xfrm>
          <a:prstGeom prst="rect">
            <a:avLst/>
          </a:prstGeom>
          <a:solidFill>
            <a:schemeClr val="bg1"/>
          </a:solidFill>
        </p:spPr>
        <p:txBody>
          <a:bodyPr wrap="square" rtlCol="0">
            <a:spAutoFit/>
          </a:bodyPr>
          <a:lstStyle/>
          <a:p>
            <a:pPr algn="ctr"/>
            <a:r>
              <a:rPr lang="en-IN" sz="2200" b="1" dirty="0">
                <a:solidFill>
                  <a:srgbClr val="0CD693"/>
                </a:solidFill>
                <a:latin typeface="Open Sans" panose="020B0604020202020204" charset="0"/>
                <a:ea typeface="Open Sans" panose="020B0604020202020204" charset="0"/>
                <a:cs typeface="Open Sans" panose="020B0604020202020204" charset="0"/>
              </a:rPr>
              <a:t>Filter</a:t>
            </a:r>
          </a:p>
        </p:txBody>
      </p:sp>
      <p:cxnSp>
        <p:nvCxnSpPr>
          <p:cNvPr id="7" name="Straight Arrow Connector 6">
            <a:extLst>
              <a:ext uri="{FF2B5EF4-FFF2-40B4-BE49-F238E27FC236}">
                <a16:creationId xmlns:a16="http://schemas.microsoft.com/office/drawing/2014/main" id="{0DDA91DC-EFC4-4F5F-82D5-E929B1528F2A}"/>
              </a:ext>
            </a:extLst>
          </p:cNvPr>
          <p:cNvCxnSpPr/>
          <p:nvPr/>
        </p:nvCxnSpPr>
        <p:spPr>
          <a:xfrm>
            <a:off x="7914290" y="3752193"/>
            <a:ext cx="0" cy="819807"/>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FB9ED5D-F885-4A28-AD6E-2A0271DCA196}"/>
              </a:ext>
            </a:extLst>
          </p:cNvPr>
          <p:cNvSpPr txBox="1"/>
          <p:nvPr/>
        </p:nvSpPr>
        <p:spPr>
          <a:xfrm>
            <a:off x="6881739" y="3323611"/>
            <a:ext cx="2065101" cy="769441"/>
          </a:xfrm>
          <a:prstGeom prst="rect">
            <a:avLst/>
          </a:prstGeom>
          <a:solidFill>
            <a:schemeClr val="bg1"/>
          </a:solidFill>
        </p:spPr>
        <p:txBody>
          <a:bodyPr wrap="square" rtlCol="0">
            <a:spAutoFit/>
          </a:bodyPr>
          <a:lstStyle/>
          <a:p>
            <a:pPr algn="ctr"/>
            <a:r>
              <a:rPr lang="en-IN" sz="2200" b="1" dirty="0">
                <a:solidFill>
                  <a:schemeClr val="accent2">
                    <a:lumMod val="60000"/>
                    <a:lumOff val="40000"/>
                  </a:schemeClr>
                </a:solidFill>
                <a:latin typeface="Open Sans" panose="020B0604020202020204" charset="0"/>
                <a:ea typeface="Open Sans" panose="020B0604020202020204" charset="0"/>
                <a:cs typeface="Open Sans" panose="020B0604020202020204" charset="0"/>
              </a:rPr>
              <a:t>Beak Detector</a:t>
            </a:r>
          </a:p>
        </p:txBody>
      </p:sp>
    </p:spTree>
    <p:extLst>
      <p:ext uri="{BB962C8B-B14F-4D97-AF65-F5344CB8AC3E}">
        <p14:creationId xmlns:p14="http://schemas.microsoft.com/office/powerpoint/2010/main" val="4105473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The Convolution Operation</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511" name="Google Shape;511;p7"/>
          <p:cNvPicPr preferRelativeResize="0"/>
          <p:nvPr/>
        </p:nvPicPr>
        <p:blipFill rotWithShape="1">
          <a:blip r:embed="rId3">
            <a:alphaModFix/>
          </a:blip>
          <a:srcRect/>
          <a:stretch/>
        </p:blipFill>
        <p:spPr>
          <a:xfrm>
            <a:off x="5275043" y="780887"/>
            <a:ext cx="5819944" cy="365760"/>
          </a:xfrm>
          <a:prstGeom prst="rect">
            <a:avLst/>
          </a:prstGeom>
          <a:noFill/>
          <a:ln>
            <a:noFill/>
          </a:ln>
        </p:spPr>
      </p:pic>
      <p:grpSp>
        <p:nvGrpSpPr>
          <p:cNvPr id="9" name="Google Shape;611;p10">
            <a:extLst>
              <a:ext uri="{FF2B5EF4-FFF2-40B4-BE49-F238E27FC236}">
                <a16:creationId xmlns:a16="http://schemas.microsoft.com/office/drawing/2014/main" id="{4A914495-BB20-4C9D-B5FF-93DAA62E20AA}"/>
              </a:ext>
            </a:extLst>
          </p:cNvPr>
          <p:cNvGrpSpPr/>
          <p:nvPr/>
        </p:nvGrpSpPr>
        <p:grpSpPr>
          <a:xfrm>
            <a:off x="1076960" y="1277695"/>
            <a:ext cx="14102079" cy="687244"/>
            <a:chOff x="1361440" y="5523984"/>
            <a:chExt cx="14102079" cy="2839129"/>
          </a:xfrm>
        </p:grpSpPr>
        <p:sp>
          <p:nvSpPr>
            <p:cNvPr id="10" name="Google Shape;612;p10">
              <a:extLst>
                <a:ext uri="{FF2B5EF4-FFF2-40B4-BE49-F238E27FC236}">
                  <a16:creationId xmlns:a16="http://schemas.microsoft.com/office/drawing/2014/main" id="{A1366AA2-B4BF-4558-BF6E-A292E0E08956}"/>
                </a:ext>
              </a:extLst>
            </p:cNvPr>
            <p:cNvSpPr/>
            <p:nvPr/>
          </p:nvSpPr>
          <p:spPr>
            <a:xfrm>
              <a:off x="1848043" y="5815856"/>
              <a:ext cx="12559914" cy="2479221"/>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en-IN" altLang="zh-TW" sz="2200" dirty="0">
                  <a:latin typeface="Open Sans" panose="020B0604020202020204" charset="0"/>
                  <a:ea typeface="Open Sans" panose="020B0604020202020204" charset="0"/>
                  <a:cs typeface="Open Sans" panose="020B0604020202020204" charset="0"/>
                </a:rPr>
                <a:t>Consider a 6x6 image convolved with 3x3 filter(s) to give an output of size 4x4.</a:t>
              </a:r>
              <a:endParaRPr lang="zh-TW" altLang="en-US" sz="2200" dirty="0">
                <a:latin typeface="Open Sans" panose="020B0604020202020204" charset="0"/>
                <a:ea typeface="ＭＳ Ｐゴシック" panose="020B0600070205080204" pitchFamily="34" charset="-128"/>
                <a:cs typeface="Open Sans" panose="020B0604020202020204" charset="0"/>
              </a:endParaRPr>
            </a:p>
          </p:txBody>
        </p:sp>
        <p:sp>
          <p:nvSpPr>
            <p:cNvPr id="11" name="Google Shape;613;p10">
              <a:extLst>
                <a:ext uri="{FF2B5EF4-FFF2-40B4-BE49-F238E27FC236}">
                  <a16:creationId xmlns:a16="http://schemas.microsoft.com/office/drawing/2014/main" id="{F83FD0C1-60CF-4350-AABD-E0D656C56A53}"/>
                </a:ext>
              </a:extLst>
            </p:cNvPr>
            <p:cNvSpPr/>
            <p:nvPr/>
          </p:nvSpPr>
          <p:spPr>
            <a:xfrm>
              <a:off x="1361440" y="5523984"/>
              <a:ext cx="14102079" cy="2839129"/>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grpSp>
      <p:graphicFrame>
        <p:nvGraphicFramePr>
          <p:cNvPr id="18" name="內容版面配置區 3">
            <a:extLst>
              <a:ext uri="{FF2B5EF4-FFF2-40B4-BE49-F238E27FC236}">
                <a16:creationId xmlns:a16="http://schemas.microsoft.com/office/drawing/2014/main" id="{B8CE183D-29B9-454A-AAFD-26C1E000D5FA}"/>
              </a:ext>
            </a:extLst>
          </p:cNvPr>
          <p:cNvGraphicFramePr>
            <a:graphicFrameLocks/>
          </p:cNvGraphicFramePr>
          <p:nvPr>
            <p:extLst>
              <p:ext uri="{D42A27DB-BD31-4B8C-83A1-F6EECF244321}">
                <p14:modId xmlns:p14="http://schemas.microsoft.com/office/powerpoint/2010/main" val="3230369922"/>
              </p:ext>
            </p:extLst>
          </p:nvPr>
        </p:nvGraphicFramePr>
        <p:xfrm>
          <a:off x="3461024" y="2934741"/>
          <a:ext cx="2873376" cy="237744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0"/>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1"/>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2"/>
                  </a:ext>
                </a:extLst>
              </a:tr>
              <a:tr h="370840">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3"/>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4"/>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5"/>
                  </a:ext>
                </a:extLst>
              </a:tr>
            </a:tbl>
          </a:graphicData>
        </a:graphic>
      </p:graphicFrame>
      <p:sp>
        <p:nvSpPr>
          <p:cNvPr id="19" name="文字方塊 4">
            <a:extLst>
              <a:ext uri="{FF2B5EF4-FFF2-40B4-BE49-F238E27FC236}">
                <a16:creationId xmlns:a16="http://schemas.microsoft.com/office/drawing/2014/main" id="{72DC4EB3-71FA-4698-BD83-C6582D9261E3}"/>
              </a:ext>
            </a:extLst>
          </p:cNvPr>
          <p:cNvSpPr txBox="1">
            <a:spLocks noChangeArrowheads="1"/>
          </p:cNvSpPr>
          <p:nvPr/>
        </p:nvSpPr>
        <p:spPr bwMode="auto">
          <a:xfrm>
            <a:off x="3724549" y="5925591"/>
            <a:ext cx="23463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200">
                <a:latin typeface="Open Sans" panose="020B0604020202020204" charset="0"/>
                <a:ea typeface="Open Sans" panose="020B0604020202020204" charset="0"/>
                <a:cs typeface="Open Sans" panose="020B0604020202020204" charset="0"/>
              </a:rPr>
              <a:t>6 x 6 image</a:t>
            </a:r>
            <a:endParaRPr lang="zh-TW" altLang="en-US" sz="2200">
              <a:latin typeface="Open Sans" panose="020B0604020202020204" charset="0"/>
              <a:cs typeface="Open Sans" panose="020B0604020202020204" charset="0"/>
            </a:endParaRPr>
          </a:p>
        </p:txBody>
      </p:sp>
      <p:graphicFrame>
        <p:nvGraphicFramePr>
          <p:cNvPr id="20" name="表格 5">
            <a:extLst>
              <a:ext uri="{FF2B5EF4-FFF2-40B4-BE49-F238E27FC236}">
                <a16:creationId xmlns:a16="http://schemas.microsoft.com/office/drawing/2014/main" id="{3F7953DF-452D-480A-9265-BA366F0883BF}"/>
              </a:ext>
            </a:extLst>
          </p:cNvPr>
          <p:cNvGraphicFramePr>
            <a:graphicFrameLocks noGrp="1"/>
          </p:cNvGraphicFramePr>
          <p:nvPr>
            <p:extLst>
              <p:ext uri="{D42A27DB-BD31-4B8C-83A1-F6EECF244321}">
                <p14:modId xmlns:p14="http://schemas.microsoft.com/office/powerpoint/2010/main" val="1510233911"/>
              </p:ext>
            </p:extLst>
          </p:nvPr>
        </p:nvGraphicFramePr>
        <p:xfrm>
          <a:off x="10185128" y="2905048"/>
          <a:ext cx="1620126" cy="118872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38510">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21" name="文字方塊 6">
            <a:extLst>
              <a:ext uri="{FF2B5EF4-FFF2-40B4-BE49-F238E27FC236}">
                <a16:creationId xmlns:a16="http://schemas.microsoft.com/office/drawing/2014/main" id="{943AA101-DA28-45B8-8FBB-C25D75DF7479}"/>
              </a:ext>
            </a:extLst>
          </p:cNvPr>
          <p:cNvSpPr txBox="1">
            <a:spLocks noChangeArrowheads="1"/>
          </p:cNvSpPr>
          <p:nvPr/>
        </p:nvSpPr>
        <p:spPr bwMode="auto">
          <a:xfrm>
            <a:off x="11717065" y="3257473"/>
            <a:ext cx="14478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200">
                <a:latin typeface="Open Sans" panose="020B0604020202020204" charset="0"/>
                <a:ea typeface="Open Sans" panose="020B0604020202020204" charset="0"/>
                <a:cs typeface="Open Sans" panose="020B0604020202020204" charset="0"/>
              </a:rPr>
              <a:t>Filter 1</a:t>
            </a:r>
            <a:endParaRPr lang="zh-TW" altLang="en-US" sz="2200">
              <a:latin typeface="Open Sans" panose="020B0604020202020204" charset="0"/>
              <a:cs typeface="Open Sans" panose="020B0604020202020204" charset="0"/>
            </a:endParaRPr>
          </a:p>
        </p:txBody>
      </p:sp>
      <p:graphicFrame>
        <p:nvGraphicFramePr>
          <p:cNvPr id="22" name="表格 7">
            <a:extLst>
              <a:ext uri="{FF2B5EF4-FFF2-40B4-BE49-F238E27FC236}">
                <a16:creationId xmlns:a16="http://schemas.microsoft.com/office/drawing/2014/main" id="{52023DF6-2A56-4BBC-A614-B301D49F700D}"/>
              </a:ext>
            </a:extLst>
          </p:cNvPr>
          <p:cNvGraphicFramePr>
            <a:graphicFrameLocks noGrp="1"/>
          </p:cNvGraphicFramePr>
          <p:nvPr>
            <p:extLst>
              <p:ext uri="{D42A27DB-BD31-4B8C-83A1-F6EECF244321}">
                <p14:modId xmlns:p14="http://schemas.microsoft.com/office/powerpoint/2010/main" val="3862861892"/>
              </p:ext>
            </p:extLst>
          </p:nvPr>
        </p:nvGraphicFramePr>
        <p:xfrm>
          <a:off x="10185128" y="4530648"/>
          <a:ext cx="1622424" cy="118872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55" marR="91455">
                    <a:solidFill>
                      <a:schemeClr val="accent5">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55" marR="91455">
                    <a:solidFill>
                      <a:schemeClr val="accent5">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55" marR="91455">
                    <a:solidFill>
                      <a:schemeClr val="accent5">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23" name="文字方塊 8">
            <a:extLst>
              <a:ext uri="{FF2B5EF4-FFF2-40B4-BE49-F238E27FC236}">
                <a16:creationId xmlns:a16="http://schemas.microsoft.com/office/drawing/2014/main" id="{31C7BA33-150E-4E02-AFC8-3108A2574749}"/>
              </a:ext>
            </a:extLst>
          </p:cNvPr>
          <p:cNvSpPr txBox="1">
            <a:spLocks noChangeArrowheads="1"/>
          </p:cNvSpPr>
          <p:nvPr/>
        </p:nvSpPr>
        <p:spPr bwMode="auto">
          <a:xfrm>
            <a:off x="11717065" y="4868785"/>
            <a:ext cx="14478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200">
                <a:latin typeface="Open Sans" panose="020B0604020202020204" charset="0"/>
                <a:ea typeface="Open Sans" panose="020B0604020202020204" charset="0"/>
                <a:cs typeface="Open Sans" panose="020B0604020202020204" charset="0"/>
              </a:rPr>
              <a:t>Filter 2</a:t>
            </a:r>
            <a:endParaRPr lang="zh-TW" altLang="en-US" sz="2200">
              <a:latin typeface="Open Sans" panose="020B0604020202020204" charset="0"/>
              <a:cs typeface="Open Sans" panose="020B0604020202020204" charset="0"/>
            </a:endParaRPr>
          </a:p>
        </p:txBody>
      </p:sp>
      <p:sp>
        <p:nvSpPr>
          <p:cNvPr id="24" name="文字方塊 9">
            <a:extLst>
              <a:ext uri="{FF2B5EF4-FFF2-40B4-BE49-F238E27FC236}">
                <a16:creationId xmlns:a16="http://schemas.microsoft.com/office/drawing/2014/main" id="{FFE87A1D-9BCC-4D7C-96B4-564E83271F80}"/>
              </a:ext>
            </a:extLst>
          </p:cNvPr>
          <p:cNvSpPr txBox="1">
            <a:spLocks noChangeArrowheads="1"/>
          </p:cNvSpPr>
          <p:nvPr/>
        </p:nvSpPr>
        <p:spPr bwMode="auto">
          <a:xfrm rot="5400000">
            <a:off x="10755834" y="6071317"/>
            <a:ext cx="7080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800" b="1" dirty="0"/>
              <a:t>……</a:t>
            </a:r>
            <a:endParaRPr lang="zh-TW" altLang="en-US" sz="2800" b="1" dirty="0"/>
          </a:p>
        </p:txBody>
      </p:sp>
      <p:sp>
        <p:nvSpPr>
          <p:cNvPr id="25" name="文字方塊 12">
            <a:extLst>
              <a:ext uri="{FF2B5EF4-FFF2-40B4-BE49-F238E27FC236}">
                <a16:creationId xmlns:a16="http://schemas.microsoft.com/office/drawing/2014/main" id="{155B7C17-DF66-4C95-AD10-4F6D4C6F82AA}"/>
              </a:ext>
            </a:extLst>
          </p:cNvPr>
          <p:cNvSpPr txBox="1">
            <a:spLocks noChangeArrowheads="1"/>
          </p:cNvSpPr>
          <p:nvPr/>
        </p:nvSpPr>
        <p:spPr bwMode="auto">
          <a:xfrm>
            <a:off x="9592990" y="6713461"/>
            <a:ext cx="3556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200" dirty="0">
                <a:latin typeface="Open Sans" panose="020B0604020202020204" charset="0"/>
                <a:ea typeface="Open Sans" panose="020B0604020202020204" charset="0"/>
                <a:cs typeface="Open Sans" panose="020B0604020202020204" charset="0"/>
              </a:rPr>
              <a:t>Each filter detects a small pattern (3 x 3) </a:t>
            </a:r>
            <a:endParaRPr lang="zh-TW" altLang="en-US" sz="2200" dirty="0">
              <a:latin typeface="Open Sans" panose="020B0604020202020204" charset="0"/>
              <a:cs typeface="Open Sans" panose="020B0604020202020204" charset="0"/>
            </a:endParaRPr>
          </a:p>
        </p:txBody>
      </p:sp>
      <p:grpSp>
        <p:nvGrpSpPr>
          <p:cNvPr id="26" name="Google Shape;1259;p41">
            <a:extLst>
              <a:ext uri="{FF2B5EF4-FFF2-40B4-BE49-F238E27FC236}">
                <a16:creationId xmlns:a16="http://schemas.microsoft.com/office/drawing/2014/main" id="{623AB287-40E4-4335-AAA3-A0A3545E9D36}"/>
              </a:ext>
            </a:extLst>
          </p:cNvPr>
          <p:cNvGrpSpPr/>
          <p:nvPr/>
        </p:nvGrpSpPr>
        <p:grpSpPr>
          <a:xfrm>
            <a:off x="2094349" y="7848795"/>
            <a:ext cx="12421857" cy="704849"/>
            <a:chOff x="2189494" y="8088281"/>
            <a:chExt cx="12421857" cy="704849"/>
          </a:xfrm>
        </p:grpSpPr>
        <p:pic>
          <p:nvPicPr>
            <p:cNvPr id="27" name="Google Shape;1260;p41" descr="Right pointing backhand index">
              <a:extLst>
                <a:ext uri="{FF2B5EF4-FFF2-40B4-BE49-F238E27FC236}">
                  <a16:creationId xmlns:a16="http://schemas.microsoft.com/office/drawing/2014/main" id="{4554D489-5EB0-40D3-B515-AD30A9B31056}"/>
                </a:ext>
              </a:extLst>
            </p:cNvPr>
            <p:cNvPicPr preferRelativeResize="0"/>
            <p:nvPr/>
          </p:nvPicPr>
          <p:blipFill rotWithShape="1">
            <a:blip r:embed="rId4">
              <a:alphaModFix/>
            </a:blip>
            <a:srcRect/>
            <a:stretch/>
          </p:blipFill>
          <p:spPr>
            <a:xfrm>
              <a:off x="2189494" y="8105885"/>
              <a:ext cx="687245" cy="687245"/>
            </a:xfrm>
            <a:prstGeom prst="rect">
              <a:avLst/>
            </a:prstGeom>
            <a:noFill/>
            <a:ln>
              <a:noFill/>
            </a:ln>
          </p:spPr>
        </p:pic>
        <p:sp>
          <p:nvSpPr>
            <p:cNvPr id="28" name="Google Shape;1261;p41">
              <a:extLst>
                <a:ext uri="{FF2B5EF4-FFF2-40B4-BE49-F238E27FC236}">
                  <a16:creationId xmlns:a16="http://schemas.microsoft.com/office/drawing/2014/main" id="{B19B6A26-8EB9-400D-990B-71400BE25342}"/>
                </a:ext>
              </a:extLst>
            </p:cNvPr>
            <p:cNvSpPr/>
            <p:nvPr/>
          </p:nvSpPr>
          <p:spPr>
            <a:xfrm>
              <a:off x="2971791" y="8088281"/>
              <a:ext cx="11639560" cy="687245"/>
            </a:xfrm>
            <a:prstGeom prst="roundRect">
              <a:avLst>
                <a:gd name="adj" fmla="val 16667"/>
              </a:avLst>
            </a:prstGeom>
            <a:solidFill>
              <a:srgbClr val="F2F2F2"/>
            </a:solidFill>
            <a:ln w="12700" cap="flat" cmpd="sng">
              <a:solidFill>
                <a:srgbClr val="5EB9C2"/>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a:ea typeface="Open Sans"/>
                  <a:cs typeface="Open Sans"/>
                  <a:sym typeface="Open Sans"/>
                </a:rPr>
                <a:t>Note: </a:t>
              </a:r>
              <a:r>
                <a:rPr lang="en-US" sz="2200" dirty="0">
                  <a:solidFill>
                    <a:srgbClr val="595959"/>
                  </a:solidFill>
                  <a:latin typeface="Open Sans"/>
                  <a:ea typeface="Open Sans"/>
                  <a:cs typeface="Open Sans"/>
                  <a:sym typeface="Open Sans"/>
                </a:rPr>
                <a:t>Filters can be considered network parameters to be learned.</a:t>
              </a:r>
              <a:endParaRPr sz="2200" b="0" i="0" u="none" strike="noStrike" cap="none" dirty="0">
                <a:solidFill>
                  <a:srgbClr val="595959"/>
                </a:solidFill>
                <a:latin typeface="Open Sans"/>
                <a:ea typeface="Open Sans"/>
                <a:cs typeface="Open Sans"/>
                <a:sym typeface="Open Sans"/>
              </a:endParaRPr>
            </a:p>
          </p:txBody>
        </p:sp>
      </p:grpSp>
      <p:sp>
        <p:nvSpPr>
          <p:cNvPr id="3" name="TextBox 2">
            <a:extLst>
              <a:ext uri="{FF2B5EF4-FFF2-40B4-BE49-F238E27FC236}">
                <a16:creationId xmlns:a16="http://schemas.microsoft.com/office/drawing/2014/main" id="{E8E0588D-76C4-40D3-9A68-8B650E919BE0}"/>
              </a:ext>
            </a:extLst>
          </p:cNvPr>
          <p:cNvSpPr txBox="1"/>
          <p:nvPr/>
        </p:nvSpPr>
        <p:spPr>
          <a:xfrm>
            <a:off x="7559785" y="3610893"/>
            <a:ext cx="1399958" cy="2215991"/>
          </a:xfrm>
          <a:prstGeom prst="rect">
            <a:avLst/>
          </a:prstGeom>
          <a:noFill/>
        </p:spPr>
        <p:txBody>
          <a:bodyPr wrap="square" rtlCol="0">
            <a:spAutoFit/>
          </a:bodyPr>
          <a:lstStyle/>
          <a:p>
            <a:r>
              <a:rPr lang="en-IN" sz="13800" b="1" dirty="0">
                <a:solidFill>
                  <a:schemeClr val="tx1">
                    <a:lumMod val="50000"/>
                    <a:lumOff val="50000"/>
                  </a:schemeClr>
                </a:solidFill>
                <a:latin typeface="Open Sans" panose="020B0604020202020204" charset="0"/>
                <a:ea typeface="Open Sans" panose="020B0604020202020204" charset="0"/>
                <a:cs typeface="Open Sans" panose="020B0604020202020204" charset="0"/>
              </a:rPr>
              <a:t>*</a:t>
            </a:r>
          </a:p>
        </p:txBody>
      </p:sp>
    </p:spTree>
    <p:extLst>
      <p:ext uri="{BB962C8B-B14F-4D97-AF65-F5344CB8AC3E}">
        <p14:creationId xmlns:p14="http://schemas.microsoft.com/office/powerpoint/2010/main" val="2325941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The Convolution Operation</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511" name="Google Shape;511;p7"/>
          <p:cNvPicPr preferRelativeResize="0"/>
          <p:nvPr/>
        </p:nvPicPr>
        <p:blipFill rotWithShape="1">
          <a:blip r:embed="rId3">
            <a:alphaModFix/>
          </a:blip>
          <a:srcRect/>
          <a:stretch/>
        </p:blipFill>
        <p:spPr>
          <a:xfrm>
            <a:off x="5275043" y="780887"/>
            <a:ext cx="5819944" cy="365760"/>
          </a:xfrm>
          <a:prstGeom prst="rect">
            <a:avLst/>
          </a:prstGeom>
          <a:noFill/>
          <a:ln>
            <a:noFill/>
          </a:ln>
        </p:spPr>
      </p:pic>
      <p:grpSp>
        <p:nvGrpSpPr>
          <p:cNvPr id="9" name="Google Shape;611;p10">
            <a:extLst>
              <a:ext uri="{FF2B5EF4-FFF2-40B4-BE49-F238E27FC236}">
                <a16:creationId xmlns:a16="http://schemas.microsoft.com/office/drawing/2014/main" id="{4A914495-BB20-4C9D-B5FF-93DAA62E20AA}"/>
              </a:ext>
            </a:extLst>
          </p:cNvPr>
          <p:cNvGrpSpPr/>
          <p:nvPr/>
        </p:nvGrpSpPr>
        <p:grpSpPr>
          <a:xfrm>
            <a:off x="1076960" y="1277695"/>
            <a:ext cx="14688556" cy="687244"/>
            <a:chOff x="1361440" y="5523984"/>
            <a:chExt cx="14102079" cy="2839129"/>
          </a:xfrm>
        </p:grpSpPr>
        <p:sp>
          <p:nvSpPr>
            <p:cNvPr id="10" name="Google Shape;612;p10">
              <a:extLst>
                <a:ext uri="{FF2B5EF4-FFF2-40B4-BE49-F238E27FC236}">
                  <a16:creationId xmlns:a16="http://schemas.microsoft.com/office/drawing/2014/main" id="{A1366AA2-B4BF-4558-BF6E-A292E0E08956}"/>
                </a:ext>
              </a:extLst>
            </p:cNvPr>
            <p:cNvSpPr/>
            <p:nvPr/>
          </p:nvSpPr>
          <p:spPr>
            <a:xfrm>
              <a:off x="1848043" y="5815856"/>
              <a:ext cx="13052413" cy="2479221"/>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en-US" altLang="zh-TW" sz="2200" dirty="0">
                  <a:solidFill>
                    <a:schemeClr val="tx1">
                      <a:lumMod val="65000"/>
                      <a:lumOff val="35000"/>
                    </a:schemeClr>
                  </a:solidFill>
                  <a:latin typeface="Open Sans" panose="020B0604020202020204" charset="0"/>
                  <a:ea typeface="ＭＳ Ｐゴシック" panose="020B0600070205080204" pitchFamily="34" charset="-128"/>
                  <a:cs typeface="Open Sans" panose="020B0604020202020204" charset="0"/>
                </a:rPr>
                <a:t>Shift the filter around the input matrix (commonly known as stride) once a convolved output is achieved.</a:t>
              </a:r>
              <a:endParaRPr lang="zh-TW" altLang="en-US" sz="2200" dirty="0">
                <a:solidFill>
                  <a:schemeClr val="tx1">
                    <a:lumMod val="65000"/>
                    <a:lumOff val="35000"/>
                  </a:schemeClr>
                </a:solidFill>
                <a:latin typeface="Open Sans" panose="020B0604020202020204" charset="0"/>
                <a:ea typeface="ＭＳ Ｐゴシック" panose="020B0600070205080204" pitchFamily="34" charset="-128"/>
                <a:cs typeface="Open Sans" panose="020B0604020202020204" charset="0"/>
              </a:endParaRPr>
            </a:p>
          </p:txBody>
        </p:sp>
        <p:sp>
          <p:nvSpPr>
            <p:cNvPr id="11" name="Google Shape;613;p10">
              <a:extLst>
                <a:ext uri="{FF2B5EF4-FFF2-40B4-BE49-F238E27FC236}">
                  <a16:creationId xmlns:a16="http://schemas.microsoft.com/office/drawing/2014/main" id="{F83FD0C1-60CF-4350-AABD-E0D656C56A53}"/>
                </a:ext>
              </a:extLst>
            </p:cNvPr>
            <p:cNvSpPr/>
            <p:nvPr/>
          </p:nvSpPr>
          <p:spPr>
            <a:xfrm>
              <a:off x="1361440" y="5523984"/>
              <a:ext cx="14102079" cy="2839129"/>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tx1">
                    <a:lumMod val="65000"/>
                    <a:lumOff val="35000"/>
                  </a:schemeClr>
                </a:solidFill>
                <a:latin typeface="Open Sans" panose="020B0604020202020204" charset="0"/>
                <a:ea typeface="Open Sans" panose="020B0604020202020204" charset="0"/>
                <a:cs typeface="Open Sans" panose="020B0604020202020204" charset="0"/>
                <a:sym typeface="Calibri"/>
              </a:endParaRPr>
            </a:p>
          </p:txBody>
        </p:sp>
      </p:grpSp>
      <p:graphicFrame>
        <p:nvGraphicFramePr>
          <p:cNvPr id="35" name="內容版面配置區 3">
            <a:extLst>
              <a:ext uri="{FF2B5EF4-FFF2-40B4-BE49-F238E27FC236}">
                <a16:creationId xmlns:a16="http://schemas.microsoft.com/office/drawing/2014/main" id="{18A45D49-90BF-49BC-8128-E3A7C8DD225E}"/>
              </a:ext>
            </a:extLst>
          </p:cNvPr>
          <p:cNvGraphicFramePr>
            <a:graphicFrameLocks/>
          </p:cNvGraphicFramePr>
          <p:nvPr>
            <p:extLst>
              <p:ext uri="{D42A27DB-BD31-4B8C-83A1-F6EECF244321}">
                <p14:modId xmlns:p14="http://schemas.microsoft.com/office/powerpoint/2010/main" val="3407726166"/>
              </p:ext>
            </p:extLst>
          </p:nvPr>
        </p:nvGraphicFramePr>
        <p:xfrm>
          <a:off x="3870928" y="3596896"/>
          <a:ext cx="2873376" cy="237744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0"/>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1"/>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2"/>
                  </a:ext>
                </a:extLst>
              </a:tr>
              <a:tr h="370840">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3"/>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4"/>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5"/>
                  </a:ext>
                </a:extLst>
              </a:tr>
            </a:tbl>
          </a:graphicData>
        </a:graphic>
      </p:graphicFrame>
      <p:sp>
        <p:nvSpPr>
          <p:cNvPr id="36" name="文字方塊 4">
            <a:extLst>
              <a:ext uri="{FF2B5EF4-FFF2-40B4-BE49-F238E27FC236}">
                <a16:creationId xmlns:a16="http://schemas.microsoft.com/office/drawing/2014/main" id="{7307EFE7-0C4B-4280-8075-7D9B66DC28D6}"/>
              </a:ext>
            </a:extLst>
          </p:cNvPr>
          <p:cNvSpPr txBox="1">
            <a:spLocks noChangeArrowheads="1"/>
          </p:cNvSpPr>
          <p:nvPr/>
        </p:nvSpPr>
        <p:spPr bwMode="auto">
          <a:xfrm>
            <a:off x="4134453" y="6587746"/>
            <a:ext cx="23463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200">
                <a:latin typeface="Open Sans" panose="020B0604020202020204" charset="0"/>
                <a:ea typeface="Open Sans" panose="020B0604020202020204" charset="0"/>
                <a:cs typeface="Open Sans" panose="020B0604020202020204" charset="0"/>
              </a:rPr>
              <a:t>6 x 6 image</a:t>
            </a:r>
            <a:endParaRPr lang="zh-TW" altLang="en-US" sz="2200">
              <a:latin typeface="Open Sans" panose="020B0604020202020204" charset="0"/>
              <a:cs typeface="Open Sans" panose="020B0604020202020204" charset="0"/>
            </a:endParaRPr>
          </a:p>
        </p:txBody>
      </p:sp>
      <p:graphicFrame>
        <p:nvGraphicFramePr>
          <p:cNvPr id="37" name="表格 5">
            <a:extLst>
              <a:ext uri="{FF2B5EF4-FFF2-40B4-BE49-F238E27FC236}">
                <a16:creationId xmlns:a16="http://schemas.microsoft.com/office/drawing/2014/main" id="{503C4606-7093-4A24-87EA-9636EC58FD95}"/>
              </a:ext>
            </a:extLst>
          </p:cNvPr>
          <p:cNvGraphicFramePr>
            <a:graphicFrameLocks noGrp="1"/>
          </p:cNvGraphicFramePr>
          <p:nvPr>
            <p:extLst>
              <p:ext uri="{D42A27DB-BD31-4B8C-83A1-F6EECF244321}">
                <p14:modId xmlns:p14="http://schemas.microsoft.com/office/powerpoint/2010/main" val="3199545652"/>
              </p:ext>
            </p:extLst>
          </p:nvPr>
        </p:nvGraphicFramePr>
        <p:xfrm>
          <a:off x="10595032" y="3567203"/>
          <a:ext cx="1620126" cy="118872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38510">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38" name="文字方塊 6">
            <a:extLst>
              <a:ext uri="{FF2B5EF4-FFF2-40B4-BE49-F238E27FC236}">
                <a16:creationId xmlns:a16="http://schemas.microsoft.com/office/drawing/2014/main" id="{D3E81458-419D-451B-ACA3-F353EE553D1A}"/>
              </a:ext>
            </a:extLst>
          </p:cNvPr>
          <p:cNvSpPr txBox="1">
            <a:spLocks noChangeArrowheads="1"/>
          </p:cNvSpPr>
          <p:nvPr/>
        </p:nvSpPr>
        <p:spPr bwMode="auto">
          <a:xfrm>
            <a:off x="12126969" y="3919628"/>
            <a:ext cx="14478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200">
                <a:latin typeface="Open Sans" panose="020B0604020202020204" charset="0"/>
                <a:ea typeface="Open Sans" panose="020B0604020202020204" charset="0"/>
                <a:cs typeface="Open Sans" panose="020B0604020202020204" charset="0"/>
              </a:rPr>
              <a:t>Filter 1</a:t>
            </a:r>
            <a:endParaRPr lang="zh-TW" altLang="en-US" sz="2200">
              <a:latin typeface="Open Sans" panose="020B0604020202020204" charset="0"/>
              <a:cs typeface="Open Sans" panose="020B0604020202020204" charset="0"/>
            </a:endParaRPr>
          </a:p>
        </p:txBody>
      </p:sp>
      <p:sp>
        <p:nvSpPr>
          <p:cNvPr id="39" name="矩形 2">
            <a:extLst>
              <a:ext uri="{FF2B5EF4-FFF2-40B4-BE49-F238E27FC236}">
                <a16:creationId xmlns:a16="http://schemas.microsoft.com/office/drawing/2014/main" id="{E937CD4E-7CA7-4376-97A5-7BEB05C2DEEA}"/>
              </a:ext>
            </a:extLst>
          </p:cNvPr>
          <p:cNvSpPr/>
          <p:nvPr/>
        </p:nvSpPr>
        <p:spPr>
          <a:xfrm>
            <a:off x="3891565" y="3612348"/>
            <a:ext cx="1416050" cy="1161915"/>
          </a:xfrm>
          <a:prstGeom prst="rect">
            <a:avLst/>
          </a:prstGeom>
          <a:noFill/>
          <a:ln w="5715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40" name="矩形 2">
            <a:extLst>
              <a:ext uri="{FF2B5EF4-FFF2-40B4-BE49-F238E27FC236}">
                <a16:creationId xmlns:a16="http://schemas.microsoft.com/office/drawing/2014/main" id="{F792AA9F-C981-47AD-A39A-F9B0C9FA16BF}"/>
              </a:ext>
            </a:extLst>
          </p:cNvPr>
          <p:cNvSpPr/>
          <p:nvPr/>
        </p:nvSpPr>
        <p:spPr>
          <a:xfrm>
            <a:off x="4359657" y="3606792"/>
            <a:ext cx="1416050" cy="1161915"/>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cxnSp>
        <p:nvCxnSpPr>
          <p:cNvPr id="6" name="Straight Connector 5">
            <a:extLst>
              <a:ext uri="{FF2B5EF4-FFF2-40B4-BE49-F238E27FC236}">
                <a16:creationId xmlns:a16="http://schemas.microsoft.com/office/drawing/2014/main" id="{2BF435E7-D784-4BF4-8A3E-F14365903FA3}"/>
              </a:ext>
            </a:extLst>
          </p:cNvPr>
          <p:cNvCxnSpPr>
            <a:cxnSpLocks/>
            <a:endCxn id="40" idx="0"/>
          </p:cNvCxnSpPr>
          <p:nvPr/>
        </p:nvCxnSpPr>
        <p:spPr>
          <a:xfrm>
            <a:off x="5067682" y="3200402"/>
            <a:ext cx="0" cy="40639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40D2091-7C0B-489D-819A-AB1C2AF9762A}"/>
              </a:ext>
            </a:extLst>
          </p:cNvPr>
          <p:cNvCxnSpPr/>
          <p:nvPr/>
        </p:nvCxnSpPr>
        <p:spPr>
          <a:xfrm>
            <a:off x="5067682" y="3231934"/>
            <a:ext cx="3319574"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49B34FF-E3F8-42DB-823A-769B46391A87}"/>
              </a:ext>
            </a:extLst>
          </p:cNvPr>
          <p:cNvCxnSpPr/>
          <p:nvPr/>
        </p:nvCxnSpPr>
        <p:spPr>
          <a:xfrm>
            <a:off x="8387256" y="3231934"/>
            <a:ext cx="0" cy="1891862"/>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E5D96E9-F3A3-4F21-BDA3-FED36CB35A7D}"/>
              </a:ext>
            </a:extLst>
          </p:cNvPr>
          <p:cNvCxnSpPr/>
          <p:nvPr/>
        </p:nvCxnSpPr>
        <p:spPr>
          <a:xfrm flipH="1">
            <a:off x="8387256" y="4271584"/>
            <a:ext cx="2207776"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C684B0C-6525-4B33-BFD7-806E437E925E}"/>
              </a:ext>
            </a:extLst>
          </p:cNvPr>
          <p:cNvSpPr txBox="1">
            <a:spLocks noChangeArrowheads="1"/>
          </p:cNvSpPr>
          <p:nvPr/>
        </p:nvSpPr>
        <p:spPr bwMode="auto">
          <a:xfrm>
            <a:off x="8742501" y="3804032"/>
            <a:ext cx="171055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200" dirty="0">
                <a:latin typeface="Open Sans" panose="020B0604020202020204" charset="0"/>
                <a:ea typeface="Open Sans" panose="020B0604020202020204" charset="0"/>
                <a:cs typeface="Open Sans" panose="020B0604020202020204" charset="0"/>
              </a:rPr>
              <a:t>Dot product</a:t>
            </a:r>
          </a:p>
        </p:txBody>
      </p:sp>
      <p:sp>
        <p:nvSpPr>
          <p:cNvPr id="45" name="橢圓 11">
            <a:extLst>
              <a:ext uri="{FF2B5EF4-FFF2-40B4-BE49-F238E27FC236}">
                <a16:creationId xmlns:a16="http://schemas.microsoft.com/office/drawing/2014/main" id="{94753BE8-E307-463D-A350-0CB76699779D}"/>
              </a:ext>
            </a:extLst>
          </p:cNvPr>
          <p:cNvSpPr>
            <a:spLocks noChangeArrowheads="1"/>
          </p:cNvSpPr>
          <p:nvPr/>
        </p:nvSpPr>
        <p:spPr bwMode="auto">
          <a:xfrm>
            <a:off x="7696529" y="5230887"/>
            <a:ext cx="719137" cy="720725"/>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3</a:t>
            </a:r>
            <a:endParaRPr lang="zh-TW" altLang="en-US" sz="2000" dirty="0">
              <a:solidFill>
                <a:schemeClr val="bg1"/>
              </a:solidFill>
              <a:latin typeface="Open Sans" panose="020B0604020202020204" charset="0"/>
              <a:ea typeface="+mn-ea"/>
              <a:cs typeface="Open Sans" panose="020B0604020202020204" charset="0"/>
            </a:endParaRPr>
          </a:p>
        </p:txBody>
      </p:sp>
      <p:sp>
        <p:nvSpPr>
          <p:cNvPr id="46" name="橢圓 12">
            <a:extLst>
              <a:ext uri="{FF2B5EF4-FFF2-40B4-BE49-F238E27FC236}">
                <a16:creationId xmlns:a16="http://schemas.microsoft.com/office/drawing/2014/main" id="{34C7A077-52B2-46B2-879A-CE15DF008858}"/>
              </a:ext>
            </a:extLst>
          </p:cNvPr>
          <p:cNvSpPr>
            <a:spLocks noChangeArrowheads="1"/>
          </p:cNvSpPr>
          <p:nvPr/>
        </p:nvSpPr>
        <p:spPr bwMode="auto">
          <a:xfrm>
            <a:off x="8537904" y="5230887"/>
            <a:ext cx="719137" cy="720725"/>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-1</a:t>
            </a:r>
            <a:endParaRPr lang="zh-TW" altLang="en-US" sz="2000" dirty="0">
              <a:solidFill>
                <a:schemeClr val="bg1"/>
              </a:solidFill>
              <a:latin typeface="Open Sans" panose="020B0604020202020204" charset="0"/>
              <a:ea typeface="+mn-ea"/>
              <a:cs typeface="Open Sans" panose="020B0604020202020204" charset="0"/>
            </a:endParaRPr>
          </a:p>
        </p:txBody>
      </p:sp>
      <p:sp>
        <p:nvSpPr>
          <p:cNvPr id="47" name="矩形 33">
            <a:extLst>
              <a:ext uri="{FF2B5EF4-FFF2-40B4-BE49-F238E27FC236}">
                <a16:creationId xmlns:a16="http://schemas.microsoft.com/office/drawing/2014/main" id="{C0CBEDA7-0282-4CE3-9F0D-2A3D4D108D52}"/>
              </a:ext>
            </a:extLst>
          </p:cNvPr>
          <p:cNvSpPr>
            <a:spLocks noChangeArrowheads="1"/>
          </p:cNvSpPr>
          <p:nvPr/>
        </p:nvSpPr>
        <p:spPr bwMode="auto">
          <a:xfrm>
            <a:off x="3530409" y="2969192"/>
            <a:ext cx="12506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S</a:t>
            </a:r>
            <a:r>
              <a:rPr lang="zh-TW" altLang="en-US" sz="2200" dirty="0">
                <a:solidFill>
                  <a:schemeClr val="tx1">
                    <a:lumMod val="65000"/>
                    <a:lumOff val="35000"/>
                  </a:schemeClr>
                </a:solidFill>
                <a:latin typeface="Open Sans" panose="020B0604020202020204" charset="0"/>
                <a:cs typeface="Open Sans" panose="020B0604020202020204" charset="0"/>
              </a:rPr>
              <a:t>tride</a:t>
            </a: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=1</a:t>
            </a:r>
            <a:endParaRPr lang="zh-TW" altLang="en-US" sz="2200" dirty="0">
              <a:solidFill>
                <a:schemeClr val="tx1">
                  <a:lumMod val="65000"/>
                  <a:lumOff val="35000"/>
                </a:schemeClr>
              </a:solidFill>
              <a:latin typeface="Open Sans" panose="020B0604020202020204" charset="0"/>
              <a:cs typeface="Open Sans" panose="020B0604020202020204" charset="0"/>
            </a:endParaRPr>
          </a:p>
        </p:txBody>
      </p:sp>
    </p:spTree>
    <p:extLst>
      <p:ext uri="{BB962C8B-B14F-4D97-AF65-F5344CB8AC3E}">
        <p14:creationId xmlns:p14="http://schemas.microsoft.com/office/powerpoint/2010/main" val="1947320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The Convolution Operation</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511" name="Google Shape;511;p7"/>
          <p:cNvPicPr preferRelativeResize="0"/>
          <p:nvPr/>
        </p:nvPicPr>
        <p:blipFill rotWithShape="1">
          <a:blip r:embed="rId3">
            <a:alphaModFix/>
          </a:blip>
          <a:srcRect/>
          <a:stretch/>
        </p:blipFill>
        <p:spPr>
          <a:xfrm>
            <a:off x="5275043" y="780887"/>
            <a:ext cx="5819944" cy="365760"/>
          </a:xfrm>
          <a:prstGeom prst="rect">
            <a:avLst/>
          </a:prstGeom>
          <a:noFill/>
          <a:ln>
            <a:noFill/>
          </a:ln>
        </p:spPr>
      </p:pic>
      <p:graphicFrame>
        <p:nvGraphicFramePr>
          <p:cNvPr id="35" name="內容版面配置區 3">
            <a:extLst>
              <a:ext uri="{FF2B5EF4-FFF2-40B4-BE49-F238E27FC236}">
                <a16:creationId xmlns:a16="http://schemas.microsoft.com/office/drawing/2014/main" id="{18A45D49-90BF-49BC-8128-E3A7C8DD225E}"/>
              </a:ext>
            </a:extLst>
          </p:cNvPr>
          <p:cNvGraphicFramePr>
            <a:graphicFrameLocks/>
          </p:cNvGraphicFramePr>
          <p:nvPr>
            <p:extLst>
              <p:ext uri="{D42A27DB-BD31-4B8C-83A1-F6EECF244321}">
                <p14:modId xmlns:p14="http://schemas.microsoft.com/office/powerpoint/2010/main" val="1760971735"/>
              </p:ext>
            </p:extLst>
          </p:nvPr>
        </p:nvGraphicFramePr>
        <p:xfrm>
          <a:off x="3870928" y="2840150"/>
          <a:ext cx="2873376" cy="237744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0"/>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1"/>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2"/>
                  </a:ext>
                </a:extLst>
              </a:tr>
              <a:tr h="370840">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3"/>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4"/>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5"/>
                  </a:ext>
                </a:extLst>
              </a:tr>
            </a:tbl>
          </a:graphicData>
        </a:graphic>
      </p:graphicFrame>
      <p:sp>
        <p:nvSpPr>
          <p:cNvPr id="36" name="文字方塊 4">
            <a:extLst>
              <a:ext uri="{FF2B5EF4-FFF2-40B4-BE49-F238E27FC236}">
                <a16:creationId xmlns:a16="http://schemas.microsoft.com/office/drawing/2014/main" id="{7307EFE7-0C4B-4280-8075-7D9B66DC28D6}"/>
              </a:ext>
            </a:extLst>
          </p:cNvPr>
          <p:cNvSpPr txBox="1">
            <a:spLocks noChangeArrowheads="1"/>
          </p:cNvSpPr>
          <p:nvPr/>
        </p:nvSpPr>
        <p:spPr bwMode="auto">
          <a:xfrm>
            <a:off x="4134453" y="5831000"/>
            <a:ext cx="23463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200">
                <a:latin typeface="Open Sans" panose="020B0604020202020204" charset="0"/>
                <a:ea typeface="Open Sans" panose="020B0604020202020204" charset="0"/>
                <a:cs typeface="Open Sans" panose="020B0604020202020204" charset="0"/>
              </a:rPr>
              <a:t>6 x 6 image</a:t>
            </a:r>
            <a:endParaRPr lang="zh-TW" altLang="en-US" sz="2200">
              <a:latin typeface="Open Sans" panose="020B0604020202020204" charset="0"/>
              <a:cs typeface="Open Sans" panose="020B0604020202020204" charset="0"/>
            </a:endParaRPr>
          </a:p>
        </p:txBody>
      </p:sp>
      <p:graphicFrame>
        <p:nvGraphicFramePr>
          <p:cNvPr id="37" name="表格 5">
            <a:extLst>
              <a:ext uri="{FF2B5EF4-FFF2-40B4-BE49-F238E27FC236}">
                <a16:creationId xmlns:a16="http://schemas.microsoft.com/office/drawing/2014/main" id="{503C4606-7093-4A24-87EA-9636EC58FD95}"/>
              </a:ext>
            </a:extLst>
          </p:cNvPr>
          <p:cNvGraphicFramePr>
            <a:graphicFrameLocks noGrp="1"/>
          </p:cNvGraphicFramePr>
          <p:nvPr>
            <p:extLst>
              <p:ext uri="{D42A27DB-BD31-4B8C-83A1-F6EECF244321}">
                <p14:modId xmlns:p14="http://schemas.microsoft.com/office/powerpoint/2010/main" val="1632401280"/>
              </p:ext>
            </p:extLst>
          </p:nvPr>
        </p:nvGraphicFramePr>
        <p:xfrm>
          <a:off x="10595032" y="2810457"/>
          <a:ext cx="1620126" cy="118872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38510">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38" name="文字方塊 6">
            <a:extLst>
              <a:ext uri="{FF2B5EF4-FFF2-40B4-BE49-F238E27FC236}">
                <a16:creationId xmlns:a16="http://schemas.microsoft.com/office/drawing/2014/main" id="{D3E81458-419D-451B-ACA3-F353EE553D1A}"/>
              </a:ext>
            </a:extLst>
          </p:cNvPr>
          <p:cNvSpPr txBox="1">
            <a:spLocks noChangeArrowheads="1"/>
          </p:cNvSpPr>
          <p:nvPr/>
        </p:nvSpPr>
        <p:spPr bwMode="auto">
          <a:xfrm>
            <a:off x="12126969" y="3162882"/>
            <a:ext cx="14478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200">
                <a:latin typeface="Open Sans" panose="020B0604020202020204" charset="0"/>
                <a:ea typeface="Open Sans" panose="020B0604020202020204" charset="0"/>
                <a:cs typeface="Open Sans" panose="020B0604020202020204" charset="0"/>
              </a:rPr>
              <a:t>Filter 1</a:t>
            </a:r>
            <a:endParaRPr lang="zh-TW" altLang="en-US" sz="2200">
              <a:latin typeface="Open Sans" panose="020B0604020202020204" charset="0"/>
              <a:cs typeface="Open Sans" panose="020B0604020202020204" charset="0"/>
            </a:endParaRPr>
          </a:p>
        </p:txBody>
      </p:sp>
      <p:sp>
        <p:nvSpPr>
          <p:cNvPr id="39" name="矩形 2">
            <a:extLst>
              <a:ext uri="{FF2B5EF4-FFF2-40B4-BE49-F238E27FC236}">
                <a16:creationId xmlns:a16="http://schemas.microsoft.com/office/drawing/2014/main" id="{E937CD4E-7CA7-4376-97A5-7BEB05C2DEEA}"/>
              </a:ext>
            </a:extLst>
          </p:cNvPr>
          <p:cNvSpPr/>
          <p:nvPr/>
        </p:nvSpPr>
        <p:spPr>
          <a:xfrm>
            <a:off x="3891565" y="2828826"/>
            <a:ext cx="1416050" cy="1204430"/>
          </a:xfrm>
          <a:prstGeom prst="rect">
            <a:avLst/>
          </a:prstGeom>
          <a:noFill/>
          <a:ln w="5715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40" name="矩形 2">
            <a:extLst>
              <a:ext uri="{FF2B5EF4-FFF2-40B4-BE49-F238E27FC236}">
                <a16:creationId xmlns:a16="http://schemas.microsoft.com/office/drawing/2014/main" id="{F792AA9F-C981-47AD-A39A-F9B0C9FA16BF}"/>
              </a:ext>
            </a:extLst>
          </p:cNvPr>
          <p:cNvSpPr/>
          <p:nvPr/>
        </p:nvSpPr>
        <p:spPr>
          <a:xfrm>
            <a:off x="4832632" y="2823270"/>
            <a:ext cx="1416050" cy="1204430"/>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cxnSp>
        <p:nvCxnSpPr>
          <p:cNvPr id="6" name="Straight Connector 5">
            <a:extLst>
              <a:ext uri="{FF2B5EF4-FFF2-40B4-BE49-F238E27FC236}">
                <a16:creationId xmlns:a16="http://schemas.microsoft.com/office/drawing/2014/main" id="{2BF435E7-D784-4BF4-8A3E-F14365903FA3}"/>
              </a:ext>
            </a:extLst>
          </p:cNvPr>
          <p:cNvCxnSpPr>
            <a:cxnSpLocks/>
            <a:endCxn id="40" idx="0"/>
          </p:cNvCxnSpPr>
          <p:nvPr/>
        </p:nvCxnSpPr>
        <p:spPr>
          <a:xfrm>
            <a:off x="5540657" y="2412124"/>
            <a:ext cx="0" cy="411146"/>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40D2091-7C0B-489D-819A-AB1C2AF9762A}"/>
              </a:ext>
            </a:extLst>
          </p:cNvPr>
          <p:cNvCxnSpPr/>
          <p:nvPr/>
        </p:nvCxnSpPr>
        <p:spPr>
          <a:xfrm>
            <a:off x="5067682" y="2475188"/>
            <a:ext cx="3319574"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49B34FF-E3F8-42DB-823A-769B46391A87}"/>
              </a:ext>
            </a:extLst>
          </p:cNvPr>
          <p:cNvCxnSpPr/>
          <p:nvPr/>
        </p:nvCxnSpPr>
        <p:spPr>
          <a:xfrm>
            <a:off x="8387256" y="2475188"/>
            <a:ext cx="0" cy="1891862"/>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E5D96E9-F3A3-4F21-BDA3-FED36CB35A7D}"/>
              </a:ext>
            </a:extLst>
          </p:cNvPr>
          <p:cNvCxnSpPr/>
          <p:nvPr/>
        </p:nvCxnSpPr>
        <p:spPr>
          <a:xfrm flipH="1">
            <a:off x="8387256" y="3514838"/>
            <a:ext cx="2207776"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C684B0C-6525-4B33-BFD7-806E437E925E}"/>
              </a:ext>
            </a:extLst>
          </p:cNvPr>
          <p:cNvSpPr txBox="1">
            <a:spLocks noChangeArrowheads="1"/>
          </p:cNvSpPr>
          <p:nvPr/>
        </p:nvSpPr>
        <p:spPr bwMode="auto">
          <a:xfrm>
            <a:off x="8742501" y="3047286"/>
            <a:ext cx="171055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200" dirty="0">
                <a:latin typeface="Open Sans" panose="020B0604020202020204" charset="0"/>
                <a:ea typeface="Open Sans" panose="020B0604020202020204" charset="0"/>
                <a:cs typeface="Open Sans" panose="020B0604020202020204" charset="0"/>
              </a:rPr>
              <a:t>Dot product</a:t>
            </a:r>
          </a:p>
        </p:txBody>
      </p:sp>
      <p:sp>
        <p:nvSpPr>
          <p:cNvPr id="45" name="橢圓 11">
            <a:extLst>
              <a:ext uri="{FF2B5EF4-FFF2-40B4-BE49-F238E27FC236}">
                <a16:creationId xmlns:a16="http://schemas.microsoft.com/office/drawing/2014/main" id="{94753BE8-E307-463D-A350-0CB76699779D}"/>
              </a:ext>
            </a:extLst>
          </p:cNvPr>
          <p:cNvSpPr>
            <a:spLocks noChangeArrowheads="1"/>
          </p:cNvSpPr>
          <p:nvPr/>
        </p:nvSpPr>
        <p:spPr bwMode="auto">
          <a:xfrm>
            <a:off x="7696529" y="4474141"/>
            <a:ext cx="719137" cy="720725"/>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3</a:t>
            </a:r>
            <a:endParaRPr lang="zh-TW" altLang="en-US" sz="2000" dirty="0">
              <a:solidFill>
                <a:schemeClr val="bg1"/>
              </a:solidFill>
              <a:latin typeface="Open Sans" panose="020B0604020202020204" charset="0"/>
              <a:ea typeface="+mn-ea"/>
              <a:cs typeface="Open Sans" panose="020B0604020202020204" charset="0"/>
            </a:endParaRPr>
          </a:p>
        </p:txBody>
      </p:sp>
      <p:sp>
        <p:nvSpPr>
          <p:cNvPr id="46" name="橢圓 12">
            <a:extLst>
              <a:ext uri="{FF2B5EF4-FFF2-40B4-BE49-F238E27FC236}">
                <a16:creationId xmlns:a16="http://schemas.microsoft.com/office/drawing/2014/main" id="{34C7A077-52B2-46B2-879A-CE15DF008858}"/>
              </a:ext>
            </a:extLst>
          </p:cNvPr>
          <p:cNvSpPr>
            <a:spLocks noChangeArrowheads="1"/>
          </p:cNvSpPr>
          <p:nvPr/>
        </p:nvSpPr>
        <p:spPr bwMode="auto">
          <a:xfrm>
            <a:off x="8537904" y="4474141"/>
            <a:ext cx="719137" cy="720725"/>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-3</a:t>
            </a:r>
            <a:endParaRPr lang="zh-TW" altLang="en-US" sz="2000" dirty="0">
              <a:solidFill>
                <a:schemeClr val="bg1"/>
              </a:solidFill>
              <a:latin typeface="Open Sans" panose="020B0604020202020204" charset="0"/>
              <a:ea typeface="+mn-ea"/>
              <a:cs typeface="Open Sans" panose="020B0604020202020204" charset="0"/>
            </a:endParaRPr>
          </a:p>
        </p:txBody>
      </p:sp>
      <p:sp>
        <p:nvSpPr>
          <p:cNvPr id="47" name="矩形 33">
            <a:extLst>
              <a:ext uri="{FF2B5EF4-FFF2-40B4-BE49-F238E27FC236}">
                <a16:creationId xmlns:a16="http://schemas.microsoft.com/office/drawing/2014/main" id="{C0CBEDA7-0282-4CE3-9F0D-2A3D4D108D52}"/>
              </a:ext>
            </a:extLst>
          </p:cNvPr>
          <p:cNvSpPr>
            <a:spLocks noChangeArrowheads="1"/>
          </p:cNvSpPr>
          <p:nvPr/>
        </p:nvSpPr>
        <p:spPr bwMode="auto">
          <a:xfrm>
            <a:off x="3530409" y="2212446"/>
            <a:ext cx="12506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S</a:t>
            </a:r>
            <a:r>
              <a:rPr lang="zh-TW" altLang="en-US" sz="2200" dirty="0">
                <a:solidFill>
                  <a:schemeClr val="tx1">
                    <a:lumMod val="65000"/>
                    <a:lumOff val="35000"/>
                  </a:schemeClr>
                </a:solidFill>
                <a:latin typeface="Open Sans" panose="020B0604020202020204" charset="0"/>
                <a:cs typeface="Open Sans" panose="020B0604020202020204" charset="0"/>
              </a:rPr>
              <a:t>tride</a:t>
            </a: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=2</a:t>
            </a:r>
            <a:endParaRPr lang="zh-TW" altLang="en-US" sz="2200" dirty="0">
              <a:solidFill>
                <a:schemeClr val="tx1">
                  <a:lumMod val="65000"/>
                  <a:lumOff val="35000"/>
                </a:schemeClr>
              </a:solidFill>
              <a:latin typeface="Open Sans" panose="020B0604020202020204" charset="0"/>
              <a:cs typeface="Open Sans" panose="020B0604020202020204" charset="0"/>
            </a:endParaRPr>
          </a:p>
        </p:txBody>
      </p:sp>
      <p:grpSp>
        <p:nvGrpSpPr>
          <p:cNvPr id="21" name="Google Shape;1259;p41">
            <a:extLst>
              <a:ext uri="{FF2B5EF4-FFF2-40B4-BE49-F238E27FC236}">
                <a16:creationId xmlns:a16="http://schemas.microsoft.com/office/drawing/2014/main" id="{45D002FF-4DD1-488D-B836-45143FF7442B}"/>
              </a:ext>
            </a:extLst>
          </p:cNvPr>
          <p:cNvGrpSpPr/>
          <p:nvPr/>
        </p:nvGrpSpPr>
        <p:grpSpPr>
          <a:xfrm>
            <a:off x="1668677" y="7848795"/>
            <a:ext cx="13340095" cy="704849"/>
            <a:chOff x="2189494" y="8088281"/>
            <a:chExt cx="12600558" cy="704849"/>
          </a:xfrm>
        </p:grpSpPr>
        <p:pic>
          <p:nvPicPr>
            <p:cNvPr id="22" name="Google Shape;1260;p41" descr="Right pointing backhand index">
              <a:extLst>
                <a:ext uri="{FF2B5EF4-FFF2-40B4-BE49-F238E27FC236}">
                  <a16:creationId xmlns:a16="http://schemas.microsoft.com/office/drawing/2014/main" id="{343480CA-D48D-42A6-84A5-C3F1A1641FEE}"/>
                </a:ext>
              </a:extLst>
            </p:cNvPr>
            <p:cNvPicPr preferRelativeResize="0"/>
            <p:nvPr/>
          </p:nvPicPr>
          <p:blipFill rotWithShape="1">
            <a:blip r:embed="rId4">
              <a:alphaModFix/>
            </a:blip>
            <a:srcRect/>
            <a:stretch/>
          </p:blipFill>
          <p:spPr>
            <a:xfrm>
              <a:off x="2189494" y="8105885"/>
              <a:ext cx="687245" cy="687245"/>
            </a:xfrm>
            <a:prstGeom prst="rect">
              <a:avLst/>
            </a:prstGeom>
            <a:noFill/>
            <a:ln>
              <a:noFill/>
            </a:ln>
          </p:spPr>
        </p:pic>
        <p:sp>
          <p:nvSpPr>
            <p:cNvPr id="23" name="Google Shape;1261;p41">
              <a:extLst>
                <a:ext uri="{FF2B5EF4-FFF2-40B4-BE49-F238E27FC236}">
                  <a16:creationId xmlns:a16="http://schemas.microsoft.com/office/drawing/2014/main" id="{B0798C25-F264-4096-96FA-590D75A8792E}"/>
                </a:ext>
              </a:extLst>
            </p:cNvPr>
            <p:cNvSpPr/>
            <p:nvPr/>
          </p:nvSpPr>
          <p:spPr>
            <a:xfrm>
              <a:off x="2971791" y="8088281"/>
              <a:ext cx="11818261" cy="687245"/>
            </a:xfrm>
            <a:prstGeom prst="roundRect">
              <a:avLst>
                <a:gd name="adj" fmla="val 16667"/>
              </a:avLst>
            </a:prstGeom>
            <a:solidFill>
              <a:srgbClr val="F2F2F2"/>
            </a:solidFill>
            <a:ln w="12700" cap="flat" cmpd="sng">
              <a:solidFill>
                <a:srgbClr val="5EB9C2"/>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a:ea typeface="Open Sans"/>
                  <a:cs typeface="Open Sans"/>
                  <a:sym typeface="Open Sans"/>
                </a:rPr>
                <a:t>Note: </a:t>
              </a:r>
              <a:r>
                <a:rPr lang="en-US" sz="2200" i="0" u="none" strike="noStrike" cap="none" dirty="0">
                  <a:solidFill>
                    <a:srgbClr val="595959"/>
                  </a:solidFill>
                  <a:latin typeface="Open Sans"/>
                  <a:ea typeface="Open Sans"/>
                  <a:cs typeface="Open Sans"/>
                  <a:sym typeface="Open Sans"/>
                </a:rPr>
                <a:t>If </a:t>
              </a:r>
              <a:r>
                <a:rPr lang="en-US" sz="2200" dirty="0">
                  <a:solidFill>
                    <a:srgbClr val="595959"/>
                  </a:solidFill>
                  <a:latin typeface="Open Sans"/>
                  <a:ea typeface="Open Sans"/>
                  <a:cs typeface="Open Sans"/>
                  <a:sym typeface="Open Sans"/>
                </a:rPr>
                <a:t>you</a:t>
              </a:r>
              <a:r>
                <a:rPr lang="en-US" sz="2200" i="0" u="none" strike="noStrike" cap="none" dirty="0">
                  <a:solidFill>
                    <a:srgbClr val="595959"/>
                  </a:solidFill>
                  <a:latin typeface="Open Sans"/>
                  <a:ea typeface="Open Sans"/>
                  <a:cs typeface="Open Sans"/>
                  <a:sym typeface="Open Sans"/>
                </a:rPr>
                <a:t> change the stride size, the convolved output will vary (only outputting intense pixels).</a:t>
              </a:r>
              <a:endParaRPr sz="2200" i="0" u="none" strike="noStrike" cap="none" dirty="0">
                <a:solidFill>
                  <a:srgbClr val="595959"/>
                </a:solidFill>
                <a:latin typeface="Open Sans"/>
                <a:ea typeface="Open Sans"/>
                <a:cs typeface="Open Sans"/>
                <a:sym typeface="Open Sans"/>
              </a:endParaRPr>
            </a:p>
          </p:txBody>
        </p:sp>
      </p:grpSp>
    </p:spTree>
    <p:extLst>
      <p:ext uri="{BB962C8B-B14F-4D97-AF65-F5344CB8AC3E}">
        <p14:creationId xmlns:p14="http://schemas.microsoft.com/office/powerpoint/2010/main" val="3766778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The Convolution Operation</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511" name="Google Shape;511;p7"/>
          <p:cNvPicPr preferRelativeResize="0"/>
          <p:nvPr/>
        </p:nvPicPr>
        <p:blipFill rotWithShape="1">
          <a:blip r:embed="rId3">
            <a:alphaModFix/>
          </a:blip>
          <a:srcRect/>
          <a:stretch/>
        </p:blipFill>
        <p:spPr>
          <a:xfrm>
            <a:off x="5275043" y="780887"/>
            <a:ext cx="5819944" cy="365760"/>
          </a:xfrm>
          <a:prstGeom prst="rect">
            <a:avLst/>
          </a:prstGeom>
          <a:noFill/>
          <a:ln>
            <a:noFill/>
          </a:ln>
        </p:spPr>
      </p:pic>
      <p:graphicFrame>
        <p:nvGraphicFramePr>
          <p:cNvPr id="18" name="內容版面配置區 3">
            <a:extLst>
              <a:ext uri="{FF2B5EF4-FFF2-40B4-BE49-F238E27FC236}">
                <a16:creationId xmlns:a16="http://schemas.microsoft.com/office/drawing/2014/main" id="{35A519DC-8F2D-44B0-AFA0-C3E91EAC2A05}"/>
              </a:ext>
            </a:extLst>
          </p:cNvPr>
          <p:cNvGraphicFramePr>
            <a:graphicFrameLocks/>
          </p:cNvGraphicFramePr>
          <p:nvPr>
            <p:extLst>
              <p:ext uri="{D42A27DB-BD31-4B8C-83A1-F6EECF244321}">
                <p14:modId xmlns:p14="http://schemas.microsoft.com/office/powerpoint/2010/main" val="2308157360"/>
              </p:ext>
            </p:extLst>
          </p:nvPr>
        </p:nvGraphicFramePr>
        <p:xfrm>
          <a:off x="3870928" y="2840130"/>
          <a:ext cx="2873376" cy="237744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0"/>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1"/>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2"/>
                  </a:ext>
                </a:extLst>
              </a:tr>
              <a:tr h="370840">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3"/>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4"/>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5"/>
                  </a:ext>
                </a:extLst>
              </a:tr>
            </a:tbl>
          </a:graphicData>
        </a:graphic>
      </p:graphicFrame>
      <p:sp>
        <p:nvSpPr>
          <p:cNvPr id="19" name="文字方塊 4">
            <a:extLst>
              <a:ext uri="{FF2B5EF4-FFF2-40B4-BE49-F238E27FC236}">
                <a16:creationId xmlns:a16="http://schemas.microsoft.com/office/drawing/2014/main" id="{295CBDF1-DF15-4517-8D2A-145DD4BE8E42}"/>
              </a:ext>
            </a:extLst>
          </p:cNvPr>
          <p:cNvSpPr txBox="1">
            <a:spLocks noChangeArrowheads="1"/>
          </p:cNvSpPr>
          <p:nvPr/>
        </p:nvSpPr>
        <p:spPr bwMode="auto">
          <a:xfrm>
            <a:off x="4134453" y="5830980"/>
            <a:ext cx="23463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200" dirty="0">
                <a:latin typeface="Open Sans" panose="020B0604020202020204" charset="0"/>
                <a:ea typeface="Open Sans" panose="020B0604020202020204" charset="0"/>
                <a:cs typeface="Open Sans" panose="020B0604020202020204" charset="0"/>
              </a:rPr>
              <a:t>6 x 6 image</a:t>
            </a:r>
            <a:endParaRPr lang="zh-TW" altLang="en-US" sz="2200" dirty="0">
              <a:latin typeface="Open Sans" panose="020B0604020202020204" charset="0"/>
              <a:cs typeface="Open Sans" panose="020B0604020202020204" charset="0"/>
            </a:endParaRPr>
          </a:p>
        </p:txBody>
      </p:sp>
      <p:graphicFrame>
        <p:nvGraphicFramePr>
          <p:cNvPr id="20" name="表格 5">
            <a:extLst>
              <a:ext uri="{FF2B5EF4-FFF2-40B4-BE49-F238E27FC236}">
                <a16:creationId xmlns:a16="http://schemas.microsoft.com/office/drawing/2014/main" id="{F40BE756-6E68-4274-B469-AA22BFA8BD63}"/>
              </a:ext>
            </a:extLst>
          </p:cNvPr>
          <p:cNvGraphicFramePr>
            <a:graphicFrameLocks noGrp="1"/>
          </p:cNvGraphicFramePr>
          <p:nvPr>
            <p:extLst>
              <p:ext uri="{D42A27DB-BD31-4B8C-83A1-F6EECF244321}">
                <p14:modId xmlns:p14="http://schemas.microsoft.com/office/powerpoint/2010/main" val="3032825238"/>
              </p:ext>
            </p:extLst>
          </p:nvPr>
        </p:nvGraphicFramePr>
        <p:xfrm>
          <a:off x="10595032" y="2810437"/>
          <a:ext cx="1620126" cy="118872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38510">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21" name="文字方塊 6">
            <a:extLst>
              <a:ext uri="{FF2B5EF4-FFF2-40B4-BE49-F238E27FC236}">
                <a16:creationId xmlns:a16="http://schemas.microsoft.com/office/drawing/2014/main" id="{7299045C-9794-4491-8946-5F6720202CF0}"/>
              </a:ext>
            </a:extLst>
          </p:cNvPr>
          <p:cNvSpPr txBox="1">
            <a:spLocks noChangeArrowheads="1"/>
          </p:cNvSpPr>
          <p:nvPr/>
        </p:nvSpPr>
        <p:spPr bwMode="auto">
          <a:xfrm>
            <a:off x="12126969" y="3162862"/>
            <a:ext cx="14478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200">
                <a:latin typeface="Open Sans" panose="020B0604020202020204" charset="0"/>
                <a:ea typeface="Open Sans" panose="020B0604020202020204" charset="0"/>
                <a:cs typeface="Open Sans" panose="020B0604020202020204" charset="0"/>
              </a:rPr>
              <a:t>Filter 1</a:t>
            </a:r>
            <a:endParaRPr lang="zh-TW" altLang="en-US" sz="2200">
              <a:latin typeface="Open Sans" panose="020B0604020202020204" charset="0"/>
              <a:cs typeface="Open Sans" panose="020B0604020202020204" charset="0"/>
            </a:endParaRPr>
          </a:p>
        </p:txBody>
      </p:sp>
      <p:sp>
        <p:nvSpPr>
          <p:cNvPr id="22" name="矩形 2">
            <a:extLst>
              <a:ext uri="{FF2B5EF4-FFF2-40B4-BE49-F238E27FC236}">
                <a16:creationId xmlns:a16="http://schemas.microsoft.com/office/drawing/2014/main" id="{80CEA1D6-B907-4081-8714-4D7E81F97894}"/>
              </a:ext>
            </a:extLst>
          </p:cNvPr>
          <p:cNvSpPr/>
          <p:nvPr/>
        </p:nvSpPr>
        <p:spPr>
          <a:xfrm>
            <a:off x="3891565" y="2854410"/>
            <a:ext cx="1416050" cy="1142737"/>
          </a:xfrm>
          <a:prstGeom prst="rect">
            <a:avLst/>
          </a:prstGeom>
          <a:noFill/>
          <a:ln w="5715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3" name="矩形 2">
            <a:extLst>
              <a:ext uri="{FF2B5EF4-FFF2-40B4-BE49-F238E27FC236}">
                <a16:creationId xmlns:a16="http://schemas.microsoft.com/office/drawing/2014/main" id="{E67556E3-9F51-463A-BB59-836201D233CF}"/>
              </a:ext>
            </a:extLst>
          </p:cNvPr>
          <p:cNvSpPr/>
          <p:nvPr/>
        </p:nvSpPr>
        <p:spPr>
          <a:xfrm>
            <a:off x="4832632" y="2848854"/>
            <a:ext cx="1416050" cy="1142737"/>
          </a:xfrm>
          <a:prstGeom prst="rect">
            <a:avLst/>
          </a:prstGeom>
          <a:noFill/>
          <a:ln w="5715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cxnSp>
        <p:nvCxnSpPr>
          <p:cNvPr id="24" name="Straight Connector 23">
            <a:extLst>
              <a:ext uri="{FF2B5EF4-FFF2-40B4-BE49-F238E27FC236}">
                <a16:creationId xmlns:a16="http://schemas.microsoft.com/office/drawing/2014/main" id="{C2E96B27-DCCB-4019-BF79-278A783FCA19}"/>
              </a:ext>
            </a:extLst>
          </p:cNvPr>
          <p:cNvCxnSpPr>
            <a:endCxn id="23" idx="0"/>
          </p:cNvCxnSpPr>
          <p:nvPr/>
        </p:nvCxnSpPr>
        <p:spPr>
          <a:xfrm>
            <a:off x="5540657" y="2380572"/>
            <a:ext cx="0" cy="468282"/>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506CC39-97D9-42FA-A0BC-2D95D789CEF7}"/>
              </a:ext>
            </a:extLst>
          </p:cNvPr>
          <p:cNvCxnSpPr/>
          <p:nvPr/>
        </p:nvCxnSpPr>
        <p:spPr>
          <a:xfrm>
            <a:off x="5067682" y="2475168"/>
            <a:ext cx="3319574"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BF9BA26-CB23-4686-8E44-74A14B512019}"/>
              </a:ext>
            </a:extLst>
          </p:cNvPr>
          <p:cNvCxnSpPr/>
          <p:nvPr/>
        </p:nvCxnSpPr>
        <p:spPr>
          <a:xfrm>
            <a:off x="8387256" y="2475168"/>
            <a:ext cx="0" cy="1891862"/>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A070747-B588-4726-A478-FF5D660A1718}"/>
              </a:ext>
            </a:extLst>
          </p:cNvPr>
          <p:cNvCxnSpPr/>
          <p:nvPr/>
        </p:nvCxnSpPr>
        <p:spPr>
          <a:xfrm flipH="1">
            <a:off x="8387256" y="3514818"/>
            <a:ext cx="2207776"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5BACD2A-A619-4AEB-A120-8DF013D30B07}"/>
              </a:ext>
            </a:extLst>
          </p:cNvPr>
          <p:cNvSpPr txBox="1">
            <a:spLocks noChangeArrowheads="1"/>
          </p:cNvSpPr>
          <p:nvPr/>
        </p:nvSpPr>
        <p:spPr bwMode="auto">
          <a:xfrm>
            <a:off x="8742501" y="3047266"/>
            <a:ext cx="171055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200" dirty="0">
                <a:latin typeface="Open Sans" panose="020B0604020202020204" charset="0"/>
                <a:ea typeface="Open Sans" panose="020B0604020202020204" charset="0"/>
                <a:cs typeface="Open Sans" panose="020B0604020202020204" charset="0"/>
              </a:rPr>
              <a:t>Dot product</a:t>
            </a:r>
          </a:p>
        </p:txBody>
      </p:sp>
      <p:sp>
        <p:nvSpPr>
          <p:cNvPr id="31" name="矩形 33">
            <a:extLst>
              <a:ext uri="{FF2B5EF4-FFF2-40B4-BE49-F238E27FC236}">
                <a16:creationId xmlns:a16="http://schemas.microsoft.com/office/drawing/2014/main" id="{CD5D2A72-08FF-41BA-B276-9C59A97EF89D}"/>
              </a:ext>
            </a:extLst>
          </p:cNvPr>
          <p:cNvSpPr>
            <a:spLocks noChangeArrowheads="1"/>
          </p:cNvSpPr>
          <p:nvPr/>
        </p:nvSpPr>
        <p:spPr bwMode="auto">
          <a:xfrm>
            <a:off x="3530409" y="2212426"/>
            <a:ext cx="12506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S</a:t>
            </a:r>
            <a:r>
              <a:rPr lang="zh-TW" altLang="en-US" sz="2200" dirty="0">
                <a:solidFill>
                  <a:schemeClr val="tx1">
                    <a:lumMod val="65000"/>
                    <a:lumOff val="35000"/>
                  </a:schemeClr>
                </a:solidFill>
                <a:latin typeface="Open Sans" panose="020B0604020202020204" charset="0"/>
                <a:cs typeface="Open Sans" panose="020B0604020202020204" charset="0"/>
              </a:rPr>
              <a:t>tride</a:t>
            </a: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=1</a:t>
            </a:r>
            <a:endParaRPr lang="zh-TW" altLang="en-US" sz="2200" dirty="0">
              <a:solidFill>
                <a:schemeClr val="tx1">
                  <a:lumMod val="65000"/>
                  <a:lumOff val="35000"/>
                </a:schemeClr>
              </a:solidFill>
              <a:latin typeface="Open Sans" panose="020B0604020202020204" charset="0"/>
              <a:cs typeface="Open Sans" panose="020B0604020202020204" charset="0"/>
            </a:endParaRPr>
          </a:p>
        </p:txBody>
      </p:sp>
      <p:sp>
        <p:nvSpPr>
          <p:cNvPr id="32" name="矩形 7">
            <a:extLst>
              <a:ext uri="{FF2B5EF4-FFF2-40B4-BE49-F238E27FC236}">
                <a16:creationId xmlns:a16="http://schemas.microsoft.com/office/drawing/2014/main" id="{30F27FA4-08A7-429A-8DB1-2F117694A4A3}"/>
              </a:ext>
            </a:extLst>
          </p:cNvPr>
          <p:cNvSpPr/>
          <p:nvPr/>
        </p:nvSpPr>
        <p:spPr>
          <a:xfrm>
            <a:off x="10608990" y="2807475"/>
            <a:ext cx="523875" cy="400110"/>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33" name="矩形 7">
            <a:extLst>
              <a:ext uri="{FF2B5EF4-FFF2-40B4-BE49-F238E27FC236}">
                <a16:creationId xmlns:a16="http://schemas.microsoft.com/office/drawing/2014/main" id="{2C12E0A4-A67F-4802-9437-D6D6456A283D}"/>
              </a:ext>
            </a:extLst>
          </p:cNvPr>
          <p:cNvSpPr/>
          <p:nvPr/>
        </p:nvSpPr>
        <p:spPr>
          <a:xfrm>
            <a:off x="11142253" y="3215789"/>
            <a:ext cx="523875" cy="400110"/>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34" name="矩形 7">
            <a:extLst>
              <a:ext uri="{FF2B5EF4-FFF2-40B4-BE49-F238E27FC236}">
                <a16:creationId xmlns:a16="http://schemas.microsoft.com/office/drawing/2014/main" id="{ADA5B308-5C80-4A20-BECA-77F5C02B2045}"/>
              </a:ext>
            </a:extLst>
          </p:cNvPr>
          <p:cNvSpPr/>
          <p:nvPr/>
        </p:nvSpPr>
        <p:spPr>
          <a:xfrm>
            <a:off x="11684905" y="3608669"/>
            <a:ext cx="523875" cy="400110"/>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41" name="矩形 2">
            <a:extLst>
              <a:ext uri="{FF2B5EF4-FFF2-40B4-BE49-F238E27FC236}">
                <a16:creationId xmlns:a16="http://schemas.microsoft.com/office/drawing/2014/main" id="{855D51C1-5728-4B0F-88B4-D28E4E98B804}"/>
              </a:ext>
            </a:extLst>
          </p:cNvPr>
          <p:cNvSpPr/>
          <p:nvPr/>
        </p:nvSpPr>
        <p:spPr>
          <a:xfrm>
            <a:off x="5316595" y="2856251"/>
            <a:ext cx="1416050" cy="1142737"/>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42" name="矩形 2">
            <a:extLst>
              <a:ext uri="{FF2B5EF4-FFF2-40B4-BE49-F238E27FC236}">
                <a16:creationId xmlns:a16="http://schemas.microsoft.com/office/drawing/2014/main" id="{8C5EE398-D8F5-4285-8719-81E2BE7EEFC5}"/>
              </a:ext>
            </a:extLst>
          </p:cNvPr>
          <p:cNvSpPr/>
          <p:nvPr/>
        </p:nvSpPr>
        <p:spPr>
          <a:xfrm>
            <a:off x="3898994" y="3250364"/>
            <a:ext cx="1416050" cy="1150749"/>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cxnSp>
        <p:nvCxnSpPr>
          <p:cNvPr id="3" name="Straight Connector 2">
            <a:extLst>
              <a:ext uri="{FF2B5EF4-FFF2-40B4-BE49-F238E27FC236}">
                <a16:creationId xmlns:a16="http://schemas.microsoft.com/office/drawing/2014/main" id="{835AF0A4-2EA7-4C6A-9CD5-FA928FAE713A}"/>
              </a:ext>
            </a:extLst>
          </p:cNvPr>
          <p:cNvCxnSpPr>
            <a:cxnSpLocks/>
          </p:cNvCxnSpPr>
          <p:nvPr/>
        </p:nvCxnSpPr>
        <p:spPr>
          <a:xfrm>
            <a:off x="3870928" y="2807475"/>
            <a:ext cx="1404115" cy="1150749"/>
          </a:xfrm>
          <a:prstGeom prst="line">
            <a:avLst/>
          </a:prstGeom>
          <a:ln w="28575">
            <a:solidFill>
              <a:srgbClr val="5EB9C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BC926AD-ADDB-4A30-8F78-FB289F8451C1}"/>
              </a:ext>
            </a:extLst>
          </p:cNvPr>
          <p:cNvCxnSpPr>
            <a:cxnSpLocks/>
            <a:endCxn id="18" idx="2"/>
          </p:cNvCxnSpPr>
          <p:nvPr/>
        </p:nvCxnSpPr>
        <p:spPr>
          <a:xfrm>
            <a:off x="3897443" y="4206174"/>
            <a:ext cx="1410173" cy="1011396"/>
          </a:xfrm>
          <a:prstGeom prst="line">
            <a:avLst/>
          </a:prstGeom>
          <a:ln w="28575">
            <a:solidFill>
              <a:srgbClr val="5EB9C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9F88707-E05F-4C8F-9930-F6C36CC0EADF}"/>
              </a:ext>
            </a:extLst>
          </p:cNvPr>
          <p:cNvCxnSpPr>
            <a:cxnSpLocks/>
          </p:cNvCxnSpPr>
          <p:nvPr/>
        </p:nvCxnSpPr>
        <p:spPr>
          <a:xfrm>
            <a:off x="10627375" y="2840130"/>
            <a:ext cx="1581405" cy="1147100"/>
          </a:xfrm>
          <a:prstGeom prst="line">
            <a:avLst/>
          </a:prstGeom>
          <a:ln w="28575">
            <a:solidFill>
              <a:srgbClr val="5EB9C2"/>
            </a:solidFill>
          </a:ln>
        </p:spPr>
        <p:style>
          <a:lnRef idx="1">
            <a:schemeClr val="accent1"/>
          </a:lnRef>
          <a:fillRef idx="0">
            <a:schemeClr val="accent1"/>
          </a:fillRef>
          <a:effectRef idx="0">
            <a:schemeClr val="accent1"/>
          </a:effectRef>
          <a:fontRef idx="minor">
            <a:schemeClr val="tx1"/>
          </a:fontRef>
        </p:style>
      </p:cxnSp>
      <p:sp>
        <p:nvSpPr>
          <p:cNvPr id="49" name="橢圓 11">
            <a:extLst>
              <a:ext uri="{FF2B5EF4-FFF2-40B4-BE49-F238E27FC236}">
                <a16:creationId xmlns:a16="http://schemas.microsoft.com/office/drawing/2014/main" id="{3E988462-AE24-44A9-8021-C7E2FBFBDE5E}"/>
              </a:ext>
            </a:extLst>
          </p:cNvPr>
          <p:cNvSpPr>
            <a:spLocks noChangeArrowheads="1"/>
          </p:cNvSpPr>
          <p:nvPr/>
        </p:nvSpPr>
        <p:spPr bwMode="auto">
          <a:xfrm>
            <a:off x="7208210" y="4448627"/>
            <a:ext cx="719137" cy="720725"/>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3</a:t>
            </a:r>
            <a:endParaRPr lang="zh-TW" altLang="en-US" sz="2000" dirty="0">
              <a:solidFill>
                <a:schemeClr val="bg1"/>
              </a:solidFill>
              <a:latin typeface="Open Sans" panose="020B0604020202020204" charset="0"/>
              <a:ea typeface="+mn-ea"/>
              <a:cs typeface="Open Sans" panose="020B0604020202020204" charset="0"/>
            </a:endParaRPr>
          </a:p>
        </p:txBody>
      </p:sp>
      <p:sp>
        <p:nvSpPr>
          <p:cNvPr id="50" name="橢圓 12">
            <a:extLst>
              <a:ext uri="{FF2B5EF4-FFF2-40B4-BE49-F238E27FC236}">
                <a16:creationId xmlns:a16="http://schemas.microsoft.com/office/drawing/2014/main" id="{404B833A-3A13-4D82-BB47-DE7EF400C785}"/>
              </a:ext>
            </a:extLst>
          </p:cNvPr>
          <p:cNvSpPr>
            <a:spLocks noChangeArrowheads="1"/>
          </p:cNvSpPr>
          <p:nvPr/>
        </p:nvSpPr>
        <p:spPr bwMode="auto">
          <a:xfrm>
            <a:off x="8049585" y="4448627"/>
            <a:ext cx="719137" cy="720725"/>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-1</a:t>
            </a:r>
            <a:endParaRPr lang="zh-TW" altLang="en-US" sz="2000" dirty="0">
              <a:solidFill>
                <a:schemeClr val="bg1"/>
              </a:solidFill>
              <a:latin typeface="Open Sans" panose="020B0604020202020204" charset="0"/>
              <a:ea typeface="+mn-ea"/>
              <a:cs typeface="Open Sans" panose="020B0604020202020204" charset="0"/>
            </a:endParaRPr>
          </a:p>
        </p:txBody>
      </p:sp>
      <p:sp>
        <p:nvSpPr>
          <p:cNvPr id="51" name="橢圓 13">
            <a:extLst>
              <a:ext uri="{FF2B5EF4-FFF2-40B4-BE49-F238E27FC236}">
                <a16:creationId xmlns:a16="http://schemas.microsoft.com/office/drawing/2014/main" id="{4CBA32DB-ACB0-46C1-93C8-BB04FD947982}"/>
              </a:ext>
            </a:extLst>
          </p:cNvPr>
          <p:cNvSpPr>
            <a:spLocks noChangeArrowheads="1"/>
          </p:cNvSpPr>
          <p:nvPr/>
        </p:nvSpPr>
        <p:spPr bwMode="auto">
          <a:xfrm>
            <a:off x="8890960" y="4448627"/>
            <a:ext cx="720725" cy="720725"/>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-3</a:t>
            </a:r>
            <a:endParaRPr lang="zh-TW" altLang="en-US" sz="2000" dirty="0">
              <a:solidFill>
                <a:schemeClr val="bg1"/>
              </a:solidFill>
              <a:latin typeface="Open Sans" panose="020B0604020202020204" charset="0"/>
              <a:ea typeface="+mn-ea"/>
              <a:cs typeface="Open Sans" panose="020B0604020202020204" charset="0"/>
            </a:endParaRPr>
          </a:p>
        </p:txBody>
      </p:sp>
      <p:sp>
        <p:nvSpPr>
          <p:cNvPr id="52" name="橢圓 14">
            <a:extLst>
              <a:ext uri="{FF2B5EF4-FFF2-40B4-BE49-F238E27FC236}">
                <a16:creationId xmlns:a16="http://schemas.microsoft.com/office/drawing/2014/main" id="{6821A98C-268A-4EE6-ACB1-3DFD34CB24CA}"/>
              </a:ext>
            </a:extLst>
          </p:cNvPr>
          <p:cNvSpPr>
            <a:spLocks noChangeArrowheads="1"/>
          </p:cNvSpPr>
          <p:nvPr/>
        </p:nvSpPr>
        <p:spPr bwMode="auto">
          <a:xfrm>
            <a:off x="9732335" y="4448627"/>
            <a:ext cx="720725" cy="720725"/>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-1</a:t>
            </a:r>
            <a:endParaRPr lang="zh-TW" altLang="en-US" sz="2000" dirty="0">
              <a:solidFill>
                <a:schemeClr val="bg1"/>
              </a:solidFill>
              <a:latin typeface="Open Sans" panose="020B0604020202020204" charset="0"/>
              <a:ea typeface="+mn-ea"/>
              <a:cs typeface="Open Sans" panose="020B0604020202020204" charset="0"/>
            </a:endParaRPr>
          </a:p>
        </p:txBody>
      </p:sp>
      <p:sp>
        <p:nvSpPr>
          <p:cNvPr id="53" name="橢圓 15">
            <a:extLst>
              <a:ext uri="{FF2B5EF4-FFF2-40B4-BE49-F238E27FC236}">
                <a16:creationId xmlns:a16="http://schemas.microsoft.com/office/drawing/2014/main" id="{D269A8A7-928B-442A-9005-4A8FF267EF16}"/>
              </a:ext>
            </a:extLst>
          </p:cNvPr>
          <p:cNvSpPr>
            <a:spLocks noChangeArrowheads="1"/>
          </p:cNvSpPr>
          <p:nvPr/>
        </p:nvSpPr>
        <p:spPr bwMode="auto">
          <a:xfrm>
            <a:off x="7208210" y="5248727"/>
            <a:ext cx="719137" cy="720725"/>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-3</a:t>
            </a:r>
            <a:endParaRPr lang="zh-TW" altLang="en-US" sz="2000" dirty="0">
              <a:solidFill>
                <a:schemeClr val="bg1"/>
              </a:solidFill>
              <a:latin typeface="Open Sans" panose="020B0604020202020204" charset="0"/>
              <a:ea typeface="+mn-ea"/>
              <a:cs typeface="Open Sans" panose="020B0604020202020204" charset="0"/>
            </a:endParaRPr>
          </a:p>
        </p:txBody>
      </p:sp>
      <p:sp>
        <p:nvSpPr>
          <p:cNvPr id="54" name="橢圓 16">
            <a:extLst>
              <a:ext uri="{FF2B5EF4-FFF2-40B4-BE49-F238E27FC236}">
                <a16:creationId xmlns:a16="http://schemas.microsoft.com/office/drawing/2014/main" id="{49205AB2-9629-4B4F-8098-7F54A8597BEE}"/>
              </a:ext>
            </a:extLst>
          </p:cNvPr>
          <p:cNvSpPr>
            <a:spLocks noChangeArrowheads="1"/>
          </p:cNvSpPr>
          <p:nvPr/>
        </p:nvSpPr>
        <p:spPr bwMode="auto">
          <a:xfrm>
            <a:off x="8049585" y="5248727"/>
            <a:ext cx="719137" cy="720725"/>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1</a:t>
            </a:r>
            <a:endParaRPr lang="zh-TW" altLang="en-US" sz="2000" dirty="0">
              <a:solidFill>
                <a:schemeClr val="bg1"/>
              </a:solidFill>
              <a:latin typeface="Open Sans" panose="020B0604020202020204" charset="0"/>
              <a:ea typeface="+mn-ea"/>
              <a:cs typeface="Open Sans" panose="020B0604020202020204" charset="0"/>
            </a:endParaRPr>
          </a:p>
        </p:txBody>
      </p:sp>
      <p:sp>
        <p:nvSpPr>
          <p:cNvPr id="55" name="橢圓 17">
            <a:extLst>
              <a:ext uri="{FF2B5EF4-FFF2-40B4-BE49-F238E27FC236}">
                <a16:creationId xmlns:a16="http://schemas.microsoft.com/office/drawing/2014/main" id="{FA06084B-119A-4708-AC66-5B4A653A6CC5}"/>
              </a:ext>
            </a:extLst>
          </p:cNvPr>
          <p:cNvSpPr>
            <a:spLocks noChangeArrowheads="1"/>
          </p:cNvSpPr>
          <p:nvPr/>
        </p:nvSpPr>
        <p:spPr bwMode="auto">
          <a:xfrm>
            <a:off x="8890960" y="5248727"/>
            <a:ext cx="720725" cy="720725"/>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0</a:t>
            </a:r>
            <a:endParaRPr lang="zh-TW" altLang="en-US" sz="2000" dirty="0">
              <a:solidFill>
                <a:schemeClr val="bg1"/>
              </a:solidFill>
              <a:latin typeface="Open Sans" panose="020B0604020202020204" charset="0"/>
              <a:ea typeface="+mn-ea"/>
              <a:cs typeface="Open Sans" panose="020B0604020202020204" charset="0"/>
            </a:endParaRPr>
          </a:p>
        </p:txBody>
      </p:sp>
      <p:sp>
        <p:nvSpPr>
          <p:cNvPr id="56" name="橢圓 18">
            <a:extLst>
              <a:ext uri="{FF2B5EF4-FFF2-40B4-BE49-F238E27FC236}">
                <a16:creationId xmlns:a16="http://schemas.microsoft.com/office/drawing/2014/main" id="{69A24E31-DED0-4D41-B687-F608872B92D3}"/>
              </a:ext>
            </a:extLst>
          </p:cNvPr>
          <p:cNvSpPr>
            <a:spLocks noChangeArrowheads="1"/>
          </p:cNvSpPr>
          <p:nvPr/>
        </p:nvSpPr>
        <p:spPr bwMode="auto">
          <a:xfrm>
            <a:off x="9732335" y="5248727"/>
            <a:ext cx="720725" cy="720725"/>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-3</a:t>
            </a:r>
            <a:endParaRPr lang="zh-TW" altLang="en-US" sz="2000" dirty="0">
              <a:solidFill>
                <a:schemeClr val="bg1"/>
              </a:solidFill>
              <a:latin typeface="Open Sans" panose="020B0604020202020204" charset="0"/>
              <a:ea typeface="+mn-ea"/>
              <a:cs typeface="Open Sans" panose="020B0604020202020204" charset="0"/>
            </a:endParaRPr>
          </a:p>
        </p:txBody>
      </p:sp>
      <p:sp>
        <p:nvSpPr>
          <p:cNvPr id="57" name="橢圓 19">
            <a:extLst>
              <a:ext uri="{FF2B5EF4-FFF2-40B4-BE49-F238E27FC236}">
                <a16:creationId xmlns:a16="http://schemas.microsoft.com/office/drawing/2014/main" id="{3623030B-CAE0-43D0-8C64-AC914489D783}"/>
              </a:ext>
            </a:extLst>
          </p:cNvPr>
          <p:cNvSpPr>
            <a:spLocks noChangeArrowheads="1"/>
          </p:cNvSpPr>
          <p:nvPr/>
        </p:nvSpPr>
        <p:spPr bwMode="auto">
          <a:xfrm>
            <a:off x="7208210" y="6107565"/>
            <a:ext cx="719137" cy="719137"/>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-3</a:t>
            </a:r>
            <a:endParaRPr lang="zh-TW" altLang="en-US" sz="2000" dirty="0">
              <a:solidFill>
                <a:schemeClr val="bg1"/>
              </a:solidFill>
              <a:latin typeface="Open Sans" panose="020B0604020202020204" charset="0"/>
              <a:ea typeface="+mn-ea"/>
              <a:cs typeface="Open Sans" panose="020B0604020202020204" charset="0"/>
            </a:endParaRPr>
          </a:p>
        </p:txBody>
      </p:sp>
      <p:sp>
        <p:nvSpPr>
          <p:cNvPr id="58" name="橢圓 20">
            <a:extLst>
              <a:ext uri="{FF2B5EF4-FFF2-40B4-BE49-F238E27FC236}">
                <a16:creationId xmlns:a16="http://schemas.microsoft.com/office/drawing/2014/main" id="{C79AAC4D-9118-4FFD-95D3-5C218E2D09C6}"/>
              </a:ext>
            </a:extLst>
          </p:cNvPr>
          <p:cNvSpPr>
            <a:spLocks noChangeArrowheads="1"/>
          </p:cNvSpPr>
          <p:nvPr/>
        </p:nvSpPr>
        <p:spPr bwMode="auto">
          <a:xfrm>
            <a:off x="8049585" y="6107565"/>
            <a:ext cx="719137" cy="719137"/>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-3</a:t>
            </a:r>
            <a:endParaRPr lang="zh-TW" altLang="en-US" sz="2000" dirty="0">
              <a:solidFill>
                <a:schemeClr val="bg1"/>
              </a:solidFill>
              <a:latin typeface="Open Sans" panose="020B0604020202020204" charset="0"/>
              <a:ea typeface="+mn-ea"/>
              <a:cs typeface="Open Sans" panose="020B0604020202020204" charset="0"/>
            </a:endParaRPr>
          </a:p>
        </p:txBody>
      </p:sp>
      <p:sp>
        <p:nvSpPr>
          <p:cNvPr id="59" name="橢圓 21">
            <a:extLst>
              <a:ext uri="{FF2B5EF4-FFF2-40B4-BE49-F238E27FC236}">
                <a16:creationId xmlns:a16="http://schemas.microsoft.com/office/drawing/2014/main" id="{9585D6C3-C4E7-44C4-92FB-725B69C6FB33}"/>
              </a:ext>
            </a:extLst>
          </p:cNvPr>
          <p:cNvSpPr>
            <a:spLocks noChangeArrowheads="1"/>
          </p:cNvSpPr>
          <p:nvPr/>
        </p:nvSpPr>
        <p:spPr bwMode="auto">
          <a:xfrm>
            <a:off x="8890960" y="6107565"/>
            <a:ext cx="720725" cy="719137"/>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0</a:t>
            </a:r>
            <a:endParaRPr lang="zh-TW" altLang="en-US" sz="2000" dirty="0">
              <a:solidFill>
                <a:schemeClr val="bg1"/>
              </a:solidFill>
              <a:latin typeface="Open Sans" panose="020B0604020202020204" charset="0"/>
              <a:ea typeface="+mn-ea"/>
              <a:cs typeface="Open Sans" panose="020B0604020202020204" charset="0"/>
            </a:endParaRPr>
          </a:p>
        </p:txBody>
      </p:sp>
      <p:sp>
        <p:nvSpPr>
          <p:cNvPr id="60" name="橢圓 22">
            <a:extLst>
              <a:ext uri="{FF2B5EF4-FFF2-40B4-BE49-F238E27FC236}">
                <a16:creationId xmlns:a16="http://schemas.microsoft.com/office/drawing/2014/main" id="{15DD5CB5-FB0D-4904-A9BD-1C2040556D3A}"/>
              </a:ext>
            </a:extLst>
          </p:cNvPr>
          <p:cNvSpPr>
            <a:spLocks noChangeArrowheads="1"/>
          </p:cNvSpPr>
          <p:nvPr/>
        </p:nvSpPr>
        <p:spPr bwMode="auto">
          <a:xfrm>
            <a:off x="9732335" y="6107565"/>
            <a:ext cx="720725" cy="719137"/>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1</a:t>
            </a:r>
            <a:endParaRPr lang="zh-TW" altLang="en-US" sz="2000" dirty="0">
              <a:solidFill>
                <a:schemeClr val="bg1"/>
              </a:solidFill>
              <a:latin typeface="Open Sans" panose="020B0604020202020204" charset="0"/>
              <a:ea typeface="+mn-ea"/>
              <a:cs typeface="Open Sans" panose="020B0604020202020204" charset="0"/>
            </a:endParaRPr>
          </a:p>
        </p:txBody>
      </p:sp>
      <p:sp>
        <p:nvSpPr>
          <p:cNvPr id="61" name="橢圓 23">
            <a:extLst>
              <a:ext uri="{FF2B5EF4-FFF2-40B4-BE49-F238E27FC236}">
                <a16:creationId xmlns:a16="http://schemas.microsoft.com/office/drawing/2014/main" id="{4D153B65-F028-4BD0-BB1D-0A477DA78B72}"/>
              </a:ext>
            </a:extLst>
          </p:cNvPr>
          <p:cNvSpPr>
            <a:spLocks noChangeArrowheads="1"/>
          </p:cNvSpPr>
          <p:nvPr/>
        </p:nvSpPr>
        <p:spPr bwMode="auto">
          <a:xfrm>
            <a:off x="7217735" y="6920365"/>
            <a:ext cx="719137" cy="720725"/>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3</a:t>
            </a:r>
            <a:endParaRPr lang="zh-TW" altLang="en-US" sz="2000" dirty="0">
              <a:solidFill>
                <a:schemeClr val="bg1"/>
              </a:solidFill>
              <a:latin typeface="Open Sans" panose="020B0604020202020204" charset="0"/>
              <a:ea typeface="+mn-ea"/>
              <a:cs typeface="Open Sans" panose="020B0604020202020204" charset="0"/>
            </a:endParaRPr>
          </a:p>
        </p:txBody>
      </p:sp>
      <p:sp>
        <p:nvSpPr>
          <p:cNvPr id="62" name="橢圓 24">
            <a:extLst>
              <a:ext uri="{FF2B5EF4-FFF2-40B4-BE49-F238E27FC236}">
                <a16:creationId xmlns:a16="http://schemas.microsoft.com/office/drawing/2014/main" id="{E57BE441-AD7A-4B9C-92D7-9E4463F0F32E}"/>
              </a:ext>
            </a:extLst>
          </p:cNvPr>
          <p:cNvSpPr>
            <a:spLocks noChangeArrowheads="1"/>
          </p:cNvSpPr>
          <p:nvPr/>
        </p:nvSpPr>
        <p:spPr bwMode="auto">
          <a:xfrm>
            <a:off x="8049585" y="6907665"/>
            <a:ext cx="719137" cy="719137"/>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-2</a:t>
            </a:r>
            <a:endParaRPr lang="zh-TW" altLang="en-US" sz="2000" dirty="0">
              <a:solidFill>
                <a:schemeClr val="bg1"/>
              </a:solidFill>
              <a:latin typeface="Open Sans" panose="020B0604020202020204" charset="0"/>
              <a:ea typeface="+mn-ea"/>
              <a:cs typeface="Open Sans" panose="020B0604020202020204" charset="0"/>
            </a:endParaRPr>
          </a:p>
        </p:txBody>
      </p:sp>
      <p:sp>
        <p:nvSpPr>
          <p:cNvPr id="63" name="橢圓 25">
            <a:extLst>
              <a:ext uri="{FF2B5EF4-FFF2-40B4-BE49-F238E27FC236}">
                <a16:creationId xmlns:a16="http://schemas.microsoft.com/office/drawing/2014/main" id="{438B9D23-7333-46F2-A5E2-47DA6AD5C46F}"/>
              </a:ext>
            </a:extLst>
          </p:cNvPr>
          <p:cNvSpPr>
            <a:spLocks noChangeArrowheads="1"/>
          </p:cNvSpPr>
          <p:nvPr/>
        </p:nvSpPr>
        <p:spPr bwMode="auto">
          <a:xfrm>
            <a:off x="8890960" y="6907665"/>
            <a:ext cx="720725" cy="719137"/>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-2</a:t>
            </a:r>
            <a:endParaRPr lang="zh-TW" altLang="en-US" sz="2000" dirty="0">
              <a:solidFill>
                <a:schemeClr val="bg1"/>
              </a:solidFill>
              <a:latin typeface="Open Sans" panose="020B0604020202020204" charset="0"/>
              <a:ea typeface="+mn-ea"/>
              <a:cs typeface="Open Sans" panose="020B0604020202020204" charset="0"/>
            </a:endParaRPr>
          </a:p>
        </p:txBody>
      </p:sp>
      <p:sp>
        <p:nvSpPr>
          <p:cNvPr id="64" name="橢圓 26">
            <a:extLst>
              <a:ext uri="{FF2B5EF4-FFF2-40B4-BE49-F238E27FC236}">
                <a16:creationId xmlns:a16="http://schemas.microsoft.com/office/drawing/2014/main" id="{F84FDD66-D03C-490D-9622-AEB05ACAA094}"/>
              </a:ext>
            </a:extLst>
          </p:cNvPr>
          <p:cNvSpPr>
            <a:spLocks noChangeArrowheads="1"/>
          </p:cNvSpPr>
          <p:nvPr/>
        </p:nvSpPr>
        <p:spPr bwMode="auto">
          <a:xfrm>
            <a:off x="9732335" y="6907665"/>
            <a:ext cx="720725" cy="719137"/>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-1</a:t>
            </a:r>
            <a:endParaRPr lang="zh-TW" altLang="en-US" sz="2000" dirty="0">
              <a:solidFill>
                <a:schemeClr val="bg1"/>
              </a:solidFill>
              <a:latin typeface="Open Sans" panose="020B0604020202020204" charset="0"/>
              <a:ea typeface="+mn-ea"/>
              <a:cs typeface="Open Sans" panose="020B0604020202020204" charset="0"/>
            </a:endParaRPr>
          </a:p>
        </p:txBody>
      </p:sp>
      <p:sp>
        <p:nvSpPr>
          <p:cNvPr id="65" name="矩形 37">
            <a:extLst>
              <a:ext uri="{FF2B5EF4-FFF2-40B4-BE49-F238E27FC236}">
                <a16:creationId xmlns:a16="http://schemas.microsoft.com/office/drawing/2014/main" id="{6536D47F-B99E-49AA-8A8F-154842033E4B}"/>
              </a:ext>
            </a:extLst>
          </p:cNvPr>
          <p:cNvSpPr/>
          <p:nvPr/>
        </p:nvSpPr>
        <p:spPr>
          <a:xfrm>
            <a:off x="7190523" y="4448627"/>
            <a:ext cx="728662" cy="708025"/>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2000" dirty="0">
              <a:solidFill>
                <a:schemeClr val="bg1"/>
              </a:solidFill>
              <a:latin typeface="Open Sans" panose="020B0604020202020204" charset="0"/>
              <a:cs typeface="Open Sans" panose="020B0604020202020204" charset="0"/>
            </a:endParaRPr>
          </a:p>
        </p:txBody>
      </p:sp>
      <p:sp>
        <p:nvSpPr>
          <p:cNvPr id="66" name="矩形 38">
            <a:extLst>
              <a:ext uri="{FF2B5EF4-FFF2-40B4-BE49-F238E27FC236}">
                <a16:creationId xmlns:a16="http://schemas.microsoft.com/office/drawing/2014/main" id="{2817C960-7BC3-4642-84D7-02BDAF4D5F19}"/>
              </a:ext>
            </a:extLst>
          </p:cNvPr>
          <p:cNvSpPr/>
          <p:nvPr/>
        </p:nvSpPr>
        <p:spPr>
          <a:xfrm>
            <a:off x="7198685" y="6933065"/>
            <a:ext cx="728662" cy="708025"/>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2000">
              <a:solidFill>
                <a:schemeClr val="bg1"/>
              </a:solidFill>
              <a:latin typeface="Open Sans" panose="020B0604020202020204" charset="0"/>
              <a:cs typeface="Open Sans" panose="020B0604020202020204" charset="0"/>
            </a:endParaRPr>
          </a:p>
        </p:txBody>
      </p:sp>
      <p:sp>
        <p:nvSpPr>
          <p:cNvPr id="67" name="文字方塊 4">
            <a:extLst>
              <a:ext uri="{FF2B5EF4-FFF2-40B4-BE49-F238E27FC236}">
                <a16:creationId xmlns:a16="http://schemas.microsoft.com/office/drawing/2014/main" id="{46030035-9F08-4838-9D09-8E0F1B58709A}"/>
              </a:ext>
            </a:extLst>
          </p:cNvPr>
          <p:cNvSpPr txBox="1">
            <a:spLocks noChangeArrowheads="1"/>
          </p:cNvSpPr>
          <p:nvPr/>
        </p:nvSpPr>
        <p:spPr bwMode="auto">
          <a:xfrm>
            <a:off x="10248103" y="7606347"/>
            <a:ext cx="23463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200" dirty="0">
                <a:latin typeface="Open Sans" panose="020B0604020202020204" charset="0"/>
                <a:ea typeface="Open Sans" panose="020B0604020202020204" charset="0"/>
                <a:cs typeface="Open Sans" panose="020B0604020202020204" charset="0"/>
              </a:rPr>
              <a:t>4 x 4 image</a:t>
            </a:r>
            <a:endParaRPr lang="zh-TW" altLang="en-US" sz="2200" dirty="0">
              <a:latin typeface="Open Sans" panose="020B0604020202020204" charset="0"/>
              <a:cs typeface="Open Sans" panose="020B0604020202020204" charset="0"/>
            </a:endParaRPr>
          </a:p>
        </p:txBody>
      </p:sp>
    </p:spTree>
    <p:extLst>
      <p:ext uri="{BB962C8B-B14F-4D97-AF65-F5344CB8AC3E}">
        <p14:creationId xmlns:p14="http://schemas.microsoft.com/office/powerpoint/2010/main" val="1908938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2"/>
          <p:cNvSpPr txBox="1">
            <a:spLocks noGrp="1"/>
          </p:cNvSpPr>
          <p:nvPr>
            <p:ph type="body" idx="1"/>
          </p:nvPr>
        </p:nvSpPr>
        <p:spPr>
          <a:xfrm>
            <a:off x="8120585" y="4114800"/>
            <a:ext cx="6960049" cy="9144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333"/>
              </a:spcBef>
              <a:spcAft>
                <a:spcPts val="0"/>
              </a:spcAft>
              <a:buClr>
                <a:schemeClr val="lt1"/>
              </a:buClr>
              <a:buSzPts val="2800"/>
              <a:buNone/>
            </a:pPr>
            <a:r>
              <a:rPr lang="en-IN" sz="2800" dirty="0"/>
              <a:t>Convolutional Neural Net (CNN)</a:t>
            </a:r>
            <a:endParaRPr sz="2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The Convolution Operation</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511" name="Google Shape;511;p7"/>
          <p:cNvPicPr preferRelativeResize="0"/>
          <p:nvPr/>
        </p:nvPicPr>
        <p:blipFill rotWithShape="1">
          <a:blip r:embed="rId3">
            <a:alphaModFix/>
          </a:blip>
          <a:srcRect/>
          <a:stretch/>
        </p:blipFill>
        <p:spPr>
          <a:xfrm>
            <a:off x="5275043" y="780887"/>
            <a:ext cx="5819944" cy="365760"/>
          </a:xfrm>
          <a:prstGeom prst="rect">
            <a:avLst/>
          </a:prstGeom>
          <a:noFill/>
          <a:ln>
            <a:noFill/>
          </a:ln>
        </p:spPr>
      </p:pic>
      <p:graphicFrame>
        <p:nvGraphicFramePr>
          <p:cNvPr id="18" name="內容版面配置區 3">
            <a:extLst>
              <a:ext uri="{FF2B5EF4-FFF2-40B4-BE49-F238E27FC236}">
                <a16:creationId xmlns:a16="http://schemas.microsoft.com/office/drawing/2014/main" id="{35A519DC-8F2D-44B0-AFA0-C3E91EAC2A05}"/>
              </a:ext>
            </a:extLst>
          </p:cNvPr>
          <p:cNvGraphicFramePr>
            <a:graphicFrameLocks/>
          </p:cNvGraphicFramePr>
          <p:nvPr>
            <p:extLst>
              <p:ext uri="{D42A27DB-BD31-4B8C-83A1-F6EECF244321}">
                <p14:modId xmlns:p14="http://schemas.microsoft.com/office/powerpoint/2010/main" val="781807066"/>
              </p:ext>
            </p:extLst>
          </p:nvPr>
        </p:nvGraphicFramePr>
        <p:xfrm>
          <a:off x="3870928" y="3596896"/>
          <a:ext cx="2873376" cy="237744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0"/>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1"/>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2"/>
                  </a:ext>
                </a:extLst>
              </a:tr>
              <a:tr h="370840">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3"/>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4"/>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5"/>
                  </a:ext>
                </a:extLst>
              </a:tr>
            </a:tbl>
          </a:graphicData>
        </a:graphic>
      </p:graphicFrame>
      <p:sp>
        <p:nvSpPr>
          <p:cNvPr id="19" name="文字方塊 4">
            <a:extLst>
              <a:ext uri="{FF2B5EF4-FFF2-40B4-BE49-F238E27FC236}">
                <a16:creationId xmlns:a16="http://schemas.microsoft.com/office/drawing/2014/main" id="{295CBDF1-DF15-4517-8D2A-145DD4BE8E42}"/>
              </a:ext>
            </a:extLst>
          </p:cNvPr>
          <p:cNvSpPr txBox="1">
            <a:spLocks noChangeArrowheads="1"/>
          </p:cNvSpPr>
          <p:nvPr/>
        </p:nvSpPr>
        <p:spPr bwMode="auto">
          <a:xfrm>
            <a:off x="4134453" y="6587746"/>
            <a:ext cx="23463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200" dirty="0">
                <a:latin typeface="Open Sans" panose="020B0604020202020204" charset="0"/>
                <a:ea typeface="Open Sans" panose="020B0604020202020204" charset="0"/>
                <a:cs typeface="Open Sans" panose="020B0604020202020204" charset="0"/>
              </a:rPr>
              <a:t>6 x 6 image</a:t>
            </a:r>
            <a:endParaRPr lang="zh-TW" altLang="en-US" sz="2200" dirty="0">
              <a:latin typeface="Open Sans" panose="020B0604020202020204" charset="0"/>
              <a:cs typeface="Open Sans" panose="020B0604020202020204" charset="0"/>
            </a:endParaRPr>
          </a:p>
        </p:txBody>
      </p:sp>
      <p:sp>
        <p:nvSpPr>
          <p:cNvPr id="21" name="文字方塊 6">
            <a:extLst>
              <a:ext uri="{FF2B5EF4-FFF2-40B4-BE49-F238E27FC236}">
                <a16:creationId xmlns:a16="http://schemas.microsoft.com/office/drawing/2014/main" id="{7299045C-9794-4491-8946-5F6720202CF0}"/>
              </a:ext>
            </a:extLst>
          </p:cNvPr>
          <p:cNvSpPr txBox="1">
            <a:spLocks noChangeArrowheads="1"/>
          </p:cNvSpPr>
          <p:nvPr/>
        </p:nvSpPr>
        <p:spPr bwMode="auto">
          <a:xfrm>
            <a:off x="12126969" y="3919628"/>
            <a:ext cx="14478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200" dirty="0">
                <a:latin typeface="Open Sans" panose="020B0604020202020204" charset="0"/>
                <a:ea typeface="Open Sans" panose="020B0604020202020204" charset="0"/>
                <a:cs typeface="Open Sans" panose="020B0604020202020204" charset="0"/>
              </a:rPr>
              <a:t>Filter 2</a:t>
            </a:r>
            <a:endParaRPr lang="zh-TW" altLang="en-US" sz="2200" dirty="0">
              <a:latin typeface="Open Sans" panose="020B0604020202020204" charset="0"/>
              <a:cs typeface="Open Sans" panose="020B0604020202020204" charset="0"/>
            </a:endParaRPr>
          </a:p>
        </p:txBody>
      </p:sp>
      <p:sp>
        <p:nvSpPr>
          <p:cNvPr id="22" name="矩形 2">
            <a:extLst>
              <a:ext uri="{FF2B5EF4-FFF2-40B4-BE49-F238E27FC236}">
                <a16:creationId xmlns:a16="http://schemas.microsoft.com/office/drawing/2014/main" id="{80CEA1D6-B907-4081-8714-4D7E81F97894}"/>
              </a:ext>
            </a:extLst>
          </p:cNvPr>
          <p:cNvSpPr/>
          <p:nvPr/>
        </p:nvSpPr>
        <p:spPr>
          <a:xfrm>
            <a:off x="3891565" y="3611176"/>
            <a:ext cx="1416050" cy="1142737"/>
          </a:xfrm>
          <a:prstGeom prst="rect">
            <a:avLst/>
          </a:prstGeom>
          <a:noFill/>
          <a:ln w="5715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3" name="矩形 2">
            <a:extLst>
              <a:ext uri="{FF2B5EF4-FFF2-40B4-BE49-F238E27FC236}">
                <a16:creationId xmlns:a16="http://schemas.microsoft.com/office/drawing/2014/main" id="{E67556E3-9F51-463A-BB59-836201D233CF}"/>
              </a:ext>
            </a:extLst>
          </p:cNvPr>
          <p:cNvSpPr/>
          <p:nvPr/>
        </p:nvSpPr>
        <p:spPr>
          <a:xfrm>
            <a:off x="4832632" y="3605620"/>
            <a:ext cx="1416050" cy="1142737"/>
          </a:xfrm>
          <a:prstGeom prst="rect">
            <a:avLst/>
          </a:prstGeom>
          <a:noFill/>
          <a:ln w="5715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cxnSp>
        <p:nvCxnSpPr>
          <p:cNvPr id="24" name="Straight Connector 23">
            <a:extLst>
              <a:ext uri="{FF2B5EF4-FFF2-40B4-BE49-F238E27FC236}">
                <a16:creationId xmlns:a16="http://schemas.microsoft.com/office/drawing/2014/main" id="{C2E96B27-DCCB-4019-BF79-278A783FCA19}"/>
              </a:ext>
            </a:extLst>
          </p:cNvPr>
          <p:cNvCxnSpPr>
            <a:endCxn id="23" idx="0"/>
          </p:cNvCxnSpPr>
          <p:nvPr/>
        </p:nvCxnSpPr>
        <p:spPr>
          <a:xfrm>
            <a:off x="5540657" y="3137338"/>
            <a:ext cx="0" cy="468282"/>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506CC39-97D9-42FA-A0BC-2D95D789CEF7}"/>
              </a:ext>
            </a:extLst>
          </p:cNvPr>
          <p:cNvCxnSpPr/>
          <p:nvPr/>
        </p:nvCxnSpPr>
        <p:spPr>
          <a:xfrm>
            <a:off x="5067682" y="3231934"/>
            <a:ext cx="3319574"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BF9BA26-CB23-4686-8E44-74A14B512019}"/>
              </a:ext>
            </a:extLst>
          </p:cNvPr>
          <p:cNvCxnSpPr/>
          <p:nvPr/>
        </p:nvCxnSpPr>
        <p:spPr>
          <a:xfrm>
            <a:off x="8387256" y="3231934"/>
            <a:ext cx="0" cy="1891862"/>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A070747-B588-4726-A478-FF5D660A1718}"/>
              </a:ext>
            </a:extLst>
          </p:cNvPr>
          <p:cNvCxnSpPr/>
          <p:nvPr/>
        </p:nvCxnSpPr>
        <p:spPr>
          <a:xfrm flipH="1">
            <a:off x="8387256" y="4271584"/>
            <a:ext cx="2207776"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5BACD2A-A619-4AEB-A120-8DF013D30B07}"/>
              </a:ext>
            </a:extLst>
          </p:cNvPr>
          <p:cNvSpPr txBox="1">
            <a:spLocks noChangeArrowheads="1"/>
          </p:cNvSpPr>
          <p:nvPr/>
        </p:nvSpPr>
        <p:spPr bwMode="auto">
          <a:xfrm>
            <a:off x="8742501" y="3804032"/>
            <a:ext cx="171055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200" dirty="0">
                <a:latin typeface="Open Sans" panose="020B0604020202020204" charset="0"/>
                <a:ea typeface="Open Sans" panose="020B0604020202020204" charset="0"/>
                <a:cs typeface="Open Sans" panose="020B0604020202020204" charset="0"/>
              </a:rPr>
              <a:t>Dot product</a:t>
            </a:r>
          </a:p>
        </p:txBody>
      </p:sp>
      <p:sp>
        <p:nvSpPr>
          <p:cNvPr id="31" name="矩形 33">
            <a:extLst>
              <a:ext uri="{FF2B5EF4-FFF2-40B4-BE49-F238E27FC236}">
                <a16:creationId xmlns:a16="http://schemas.microsoft.com/office/drawing/2014/main" id="{CD5D2A72-08FF-41BA-B276-9C59A97EF89D}"/>
              </a:ext>
            </a:extLst>
          </p:cNvPr>
          <p:cNvSpPr>
            <a:spLocks noChangeArrowheads="1"/>
          </p:cNvSpPr>
          <p:nvPr/>
        </p:nvSpPr>
        <p:spPr bwMode="auto">
          <a:xfrm>
            <a:off x="3530409" y="2969192"/>
            <a:ext cx="12506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S</a:t>
            </a:r>
            <a:r>
              <a:rPr lang="zh-TW" altLang="en-US" sz="2200" dirty="0">
                <a:solidFill>
                  <a:schemeClr val="tx1">
                    <a:lumMod val="65000"/>
                    <a:lumOff val="35000"/>
                  </a:schemeClr>
                </a:solidFill>
                <a:latin typeface="Open Sans" panose="020B0604020202020204" charset="0"/>
                <a:cs typeface="Open Sans" panose="020B0604020202020204" charset="0"/>
              </a:rPr>
              <a:t>tride</a:t>
            </a: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=1</a:t>
            </a:r>
            <a:endParaRPr lang="zh-TW" altLang="en-US" sz="2200" dirty="0">
              <a:solidFill>
                <a:schemeClr val="tx1">
                  <a:lumMod val="65000"/>
                  <a:lumOff val="35000"/>
                </a:schemeClr>
              </a:solidFill>
              <a:latin typeface="Open Sans" panose="020B0604020202020204" charset="0"/>
              <a:cs typeface="Open Sans" panose="020B0604020202020204" charset="0"/>
            </a:endParaRPr>
          </a:p>
        </p:txBody>
      </p:sp>
      <p:sp>
        <p:nvSpPr>
          <p:cNvPr id="41" name="矩形 2">
            <a:extLst>
              <a:ext uri="{FF2B5EF4-FFF2-40B4-BE49-F238E27FC236}">
                <a16:creationId xmlns:a16="http://schemas.microsoft.com/office/drawing/2014/main" id="{855D51C1-5728-4B0F-88B4-D28E4E98B804}"/>
              </a:ext>
            </a:extLst>
          </p:cNvPr>
          <p:cNvSpPr/>
          <p:nvPr/>
        </p:nvSpPr>
        <p:spPr>
          <a:xfrm>
            <a:off x="5316595" y="3613017"/>
            <a:ext cx="1416050" cy="1142737"/>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42" name="矩形 2">
            <a:extLst>
              <a:ext uri="{FF2B5EF4-FFF2-40B4-BE49-F238E27FC236}">
                <a16:creationId xmlns:a16="http://schemas.microsoft.com/office/drawing/2014/main" id="{8C5EE398-D8F5-4285-8719-81E2BE7EEFC5}"/>
              </a:ext>
            </a:extLst>
          </p:cNvPr>
          <p:cNvSpPr/>
          <p:nvPr/>
        </p:nvSpPr>
        <p:spPr>
          <a:xfrm>
            <a:off x="3898994" y="4004442"/>
            <a:ext cx="1416050" cy="1176958"/>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cxnSp>
        <p:nvCxnSpPr>
          <p:cNvPr id="3" name="Straight Connector 2">
            <a:extLst>
              <a:ext uri="{FF2B5EF4-FFF2-40B4-BE49-F238E27FC236}">
                <a16:creationId xmlns:a16="http://schemas.microsoft.com/office/drawing/2014/main" id="{835AF0A4-2EA7-4C6A-9CD5-FA928FAE713A}"/>
              </a:ext>
            </a:extLst>
          </p:cNvPr>
          <p:cNvCxnSpPr>
            <a:cxnSpLocks/>
          </p:cNvCxnSpPr>
          <p:nvPr/>
        </p:nvCxnSpPr>
        <p:spPr>
          <a:xfrm>
            <a:off x="3870928" y="3564241"/>
            <a:ext cx="1404115" cy="1204707"/>
          </a:xfrm>
          <a:prstGeom prst="line">
            <a:avLst/>
          </a:prstGeom>
          <a:ln w="28575">
            <a:solidFill>
              <a:srgbClr val="5EB9C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BC926AD-ADDB-4A30-8F78-FB289F8451C1}"/>
              </a:ext>
            </a:extLst>
          </p:cNvPr>
          <p:cNvCxnSpPr>
            <a:cxnSpLocks/>
            <a:stCxn id="18" idx="1"/>
            <a:endCxn id="18" idx="2"/>
          </p:cNvCxnSpPr>
          <p:nvPr/>
        </p:nvCxnSpPr>
        <p:spPr>
          <a:xfrm>
            <a:off x="3870928" y="4785616"/>
            <a:ext cx="1436688" cy="1188720"/>
          </a:xfrm>
          <a:prstGeom prst="line">
            <a:avLst/>
          </a:prstGeom>
          <a:ln w="28575">
            <a:solidFill>
              <a:srgbClr val="5EB9C2"/>
            </a:solidFill>
          </a:ln>
        </p:spPr>
        <p:style>
          <a:lnRef idx="1">
            <a:schemeClr val="accent1"/>
          </a:lnRef>
          <a:fillRef idx="0">
            <a:schemeClr val="accent1"/>
          </a:fillRef>
          <a:effectRef idx="0">
            <a:schemeClr val="accent1"/>
          </a:effectRef>
          <a:fontRef idx="minor">
            <a:schemeClr val="tx1"/>
          </a:fontRef>
        </p:style>
      </p:cxnSp>
      <p:graphicFrame>
        <p:nvGraphicFramePr>
          <p:cNvPr id="44" name="表格 34">
            <a:extLst>
              <a:ext uri="{FF2B5EF4-FFF2-40B4-BE49-F238E27FC236}">
                <a16:creationId xmlns:a16="http://schemas.microsoft.com/office/drawing/2014/main" id="{CA31074D-A192-4CC6-B4A5-BD84132C5AE5}"/>
              </a:ext>
            </a:extLst>
          </p:cNvPr>
          <p:cNvGraphicFramePr>
            <a:graphicFrameLocks noGrp="1"/>
          </p:cNvGraphicFramePr>
          <p:nvPr>
            <p:extLst>
              <p:ext uri="{D42A27DB-BD31-4B8C-83A1-F6EECF244321}">
                <p14:modId xmlns:p14="http://schemas.microsoft.com/office/powerpoint/2010/main" val="4222125677"/>
              </p:ext>
            </p:extLst>
          </p:nvPr>
        </p:nvGraphicFramePr>
        <p:xfrm>
          <a:off x="10742011" y="3580228"/>
          <a:ext cx="1622424" cy="118872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extLst>
                  <a:ext uri="{0D108BD9-81ED-4DB2-BD59-A6C34878D82A}">
                    <a16:rowId xmlns:a16="http://schemas.microsoft.com/office/drawing/2014/main" val="10002"/>
                  </a:ext>
                </a:extLst>
              </a:tr>
            </a:tbl>
          </a:graphicData>
        </a:graphic>
      </p:graphicFrame>
      <p:grpSp>
        <p:nvGrpSpPr>
          <p:cNvPr id="45" name="Google Shape;611;p10">
            <a:extLst>
              <a:ext uri="{FF2B5EF4-FFF2-40B4-BE49-F238E27FC236}">
                <a16:creationId xmlns:a16="http://schemas.microsoft.com/office/drawing/2014/main" id="{8F6249B7-F1AC-4EB2-BAA0-B93ACBCEAB63}"/>
              </a:ext>
            </a:extLst>
          </p:cNvPr>
          <p:cNvGrpSpPr/>
          <p:nvPr/>
        </p:nvGrpSpPr>
        <p:grpSpPr>
          <a:xfrm>
            <a:off x="1076960" y="1277695"/>
            <a:ext cx="14102079" cy="687244"/>
            <a:chOff x="1361440" y="5523984"/>
            <a:chExt cx="14102079" cy="2839129"/>
          </a:xfrm>
        </p:grpSpPr>
        <p:sp>
          <p:nvSpPr>
            <p:cNvPr id="46" name="Google Shape;612;p10">
              <a:extLst>
                <a:ext uri="{FF2B5EF4-FFF2-40B4-BE49-F238E27FC236}">
                  <a16:creationId xmlns:a16="http://schemas.microsoft.com/office/drawing/2014/main" id="{A5974548-2EAA-4930-8DF7-8CCEF8053FDD}"/>
                </a:ext>
              </a:extLst>
            </p:cNvPr>
            <p:cNvSpPr/>
            <p:nvPr/>
          </p:nvSpPr>
          <p:spPr>
            <a:xfrm>
              <a:off x="1848043" y="5815856"/>
              <a:ext cx="12559914" cy="2479221"/>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en-IN"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The convolution operation gets repeated for each filter resulting in a feature map.</a:t>
              </a:r>
              <a:endParaRPr lang="zh-TW" altLang="en-US" sz="2200" dirty="0">
                <a:solidFill>
                  <a:schemeClr val="tx1">
                    <a:lumMod val="65000"/>
                    <a:lumOff val="35000"/>
                  </a:schemeClr>
                </a:solidFill>
                <a:latin typeface="Open Sans" panose="020B0604020202020204" charset="0"/>
                <a:ea typeface="ＭＳ Ｐゴシック" panose="020B0600070205080204" pitchFamily="34" charset="-128"/>
                <a:cs typeface="Open Sans" panose="020B0604020202020204" charset="0"/>
              </a:endParaRPr>
            </a:p>
          </p:txBody>
        </p:sp>
        <p:sp>
          <p:nvSpPr>
            <p:cNvPr id="47" name="Google Shape;613;p10">
              <a:extLst>
                <a:ext uri="{FF2B5EF4-FFF2-40B4-BE49-F238E27FC236}">
                  <a16:creationId xmlns:a16="http://schemas.microsoft.com/office/drawing/2014/main" id="{CAA7B24D-BEA6-4EDC-A427-D2DD6307BF5A}"/>
                </a:ext>
              </a:extLst>
            </p:cNvPr>
            <p:cNvSpPr/>
            <p:nvPr/>
          </p:nvSpPr>
          <p:spPr>
            <a:xfrm>
              <a:off x="1361440" y="5523984"/>
              <a:ext cx="14102079" cy="2839129"/>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tx1">
                    <a:lumMod val="65000"/>
                    <a:lumOff val="35000"/>
                  </a:schemeClr>
                </a:solidFill>
                <a:latin typeface="Open Sans" panose="020B0604020202020204" charset="0"/>
                <a:ea typeface="Open Sans" panose="020B0604020202020204" charset="0"/>
                <a:cs typeface="Open Sans" panose="020B0604020202020204" charset="0"/>
                <a:sym typeface="Calibri"/>
              </a:endParaRPr>
            </a:p>
          </p:txBody>
        </p:sp>
      </p:grpSp>
      <p:sp>
        <p:nvSpPr>
          <p:cNvPr id="68" name="橢圓 11">
            <a:extLst>
              <a:ext uri="{FF2B5EF4-FFF2-40B4-BE49-F238E27FC236}">
                <a16:creationId xmlns:a16="http://schemas.microsoft.com/office/drawing/2014/main" id="{3F00A242-436E-425A-889E-6AA079462C33}"/>
              </a:ext>
            </a:extLst>
          </p:cNvPr>
          <p:cNvSpPr>
            <a:spLocks noChangeArrowheads="1"/>
          </p:cNvSpPr>
          <p:nvPr/>
        </p:nvSpPr>
        <p:spPr bwMode="auto">
          <a:xfrm>
            <a:off x="7266865" y="5178217"/>
            <a:ext cx="719137" cy="720725"/>
          </a:xfrm>
          <a:prstGeom prst="ellipse">
            <a:avLst/>
          </a:prstGeom>
          <a:solidFill>
            <a:srgbClr val="5EB9C2"/>
          </a:soli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3</a:t>
            </a:r>
            <a:endParaRPr lang="zh-TW" altLang="en-US" sz="2000" dirty="0">
              <a:solidFill>
                <a:schemeClr val="bg1"/>
              </a:solidFill>
              <a:latin typeface="Open Sans" panose="020B0604020202020204" charset="0"/>
              <a:ea typeface="+mn-ea"/>
              <a:cs typeface="Open Sans" panose="020B0604020202020204" charset="0"/>
            </a:endParaRPr>
          </a:p>
        </p:txBody>
      </p:sp>
      <p:sp>
        <p:nvSpPr>
          <p:cNvPr id="69" name="橢圓 12">
            <a:extLst>
              <a:ext uri="{FF2B5EF4-FFF2-40B4-BE49-F238E27FC236}">
                <a16:creationId xmlns:a16="http://schemas.microsoft.com/office/drawing/2014/main" id="{09A6FFF0-6657-4002-A8B0-B60B3DBE5A63}"/>
              </a:ext>
            </a:extLst>
          </p:cNvPr>
          <p:cNvSpPr>
            <a:spLocks noChangeArrowheads="1"/>
          </p:cNvSpPr>
          <p:nvPr/>
        </p:nvSpPr>
        <p:spPr bwMode="auto">
          <a:xfrm>
            <a:off x="8108240" y="5178217"/>
            <a:ext cx="719137" cy="720725"/>
          </a:xfrm>
          <a:prstGeom prst="ellipse">
            <a:avLst/>
          </a:prstGeom>
          <a:solidFill>
            <a:srgbClr val="5EB9C2"/>
          </a:soli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-1</a:t>
            </a:r>
            <a:endParaRPr lang="zh-TW" altLang="en-US" sz="2000" dirty="0">
              <a:solidFill>
                <a:schemeClr val="bg1"/>
              </a:solidFill>
              <a:latin typeface="Open Sans" panose="020B0604020202020204" charset="0"/>
              <a:ea typeface="+mn-ea"/>
              <a:cs typeface="Open Sans" panose="020B0604020202020204" charset="0"/>
            </a:endParaRPr>
          </a:p>
        </p:txBody>
      </p:sp>
      <p:sp>
        <p:nvSpPr>
          <p:cNvPr id="70" name="橢圓 13">
            <a:extLst>
              <a:ext uri="{FF2B5EF4-FFF2-40B4-BE49-F238E27FC236}">
                <a16:creationId xmlns:a16="http://schemas.microsoft.com/office/drawing/2014/main" id="{7F0900EC-6FC6-4431-9267-F718BBAF8849}"/>
              </a:ext>
            </a:extLst>
          </p:cNvPr>
          <p:cNvSpPr>
            <a:spLocks noChangeArrowheads="1"/>
          </p:cNvSpPr>
          <p:nvPr/>
        </p:nvSpPr>
        <p:spPr bwMode="auto">
          <a:xfrm>
            <a:off x="8949615" y="5178217"/>
            <a:ext cx="720725" cy="720725"/>
          </a:xfrm>
          <a:prstGeom prst="ellipse">
            <a:avLst/>
          </a:prstGeom>
          <a:solidFill>
            <a:srgbClr val="5EB9C2"/>
          </a:soli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-3</a:t>
            </a:r>
            <a:endParaRPr lang="zh-TW" altLang="en-US" sz="2000" dirty="0">
              <a:solidFill>
                <a:schemeClr val="bg1"/>
              </a:solidFill>
              <a:latin typeface="Open Sans" panose="020B0604020202020204" charset="0"/>
              <a:ea typeface="+mn-ea"/>
              <a:cs typeface="Open Sans" panose="020B0604020202020204" charset="0"/>
            </a:endParaRPr>
          </a:p>
        </p:txBody>
      </p:sp>
      <p:sp>
        <p:nvSpPr>
          <p:cNvPr id="71" name="橢圓 14">
            <a:extLst>
              <a:ext uri="{FF2B5EF4-FFF2-40B4-BE49-F238E27FC236}">
                <a16:creationId xmlns:a16="http://schemas.microsoft.com/office/drawing/2014/main" id="{A8E17EBD-5E92-43C9-B24E-7DB1733BD191}"/>
              </a:ext>
            </a:extLst>
          </p:cNvPr>
          <p:cNvSpPr>
            <a:spLocks noChangeArrowheads="1"/>
          </p:cNvSpPr>
          <p:nvPr/>
        </p:nvSpPr>
        <p:spPr bwMode="auto">
          <a:xfrm>
            <a:off x="9790990" y="5178217"/>
            <a:ext cx="720725" cy="720725"/>
          </a:xfrm>
          <a:prstGeom prst="ellipse">
            <a:avLst/>
          </a:prstGeom>
          <a:solidFill>
            <a:srgbClr val="5EB9C2"/>
          </a:soli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-1</a:t>
            </a:r>
            <a:endParaRPr lang="zh-TW" altLang="en-US" sz="2000" dirty="0">
              <a:solidFill>
                <a:schemeClr val="bg1"/>
              </a:solidFill>
              <a:latin typeface="Open Sans" panose="020B0604020202020204" charset="0"/>
              <a:ea typeface="+mn-ea"/>
              <a:cs typeface="Open Sans" panose="020B0604020202020204" charset="0"/>
            </a:endParaRPr>
          </a:p>
        </p:txBody>
      </p:sp>
      <p:sp>
        <p:nvSpPr>
          <p:cNvPr id="72" name="橢圓 15">
            <a:extLst>
              <a:ext uri="{FF2B5EF4-FFF2-40B4-BE49-F238E27FC236}">
                <a16:creationId xmlns:a16="http://schemas.microsoft.com/office/drawing/2014/main" id="{E2FD7145-163A-4200-B15E-755F55E8D297}"/>
              </a:ext>
            </a:extLst>
          </p:cNvPr>
          <p:cNvSpPr>
            <a:spLocks noChangeArrowheads="1"/>
          </p:cNvSpPr>
          <p:nvPr/>
        </p:nvSpPr>
        <p:spPr bwMode="auto">
          <a:xfrm>
            <a:off x="7266865" y="5978317"/>
            <a:ext cx="719137" cy="720725"/>
          </a:xfrm>
          <a:prstGeom prst="ellipse">
            <a:avLst/>
          </a:prstGeom>
          <a:solidFill>
            <a:srgbClr val="5EB9C2"/>
          </a:soli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-3</a:t>
            </a:r>
            <a:endParaRPr lang="zh-TW" altLang="en-US" sz="2000" dirty="0">
              <a:solidFill>
                <a:schemeClr val="bg1"/>
              </a:solidFill>
              <a:latin typeface="Open Sans" panose="020B0604020202020204" charset="0"/>
              <a:ea typeface="+mn-ea"/>
              <a:cs typeface="Open Sans" panose="020B0604020202020204" charset="0"/>
            </a:endParaRPr>
          </a:p>
        </p:txBody>
      </p:sp>
      <p:sp>
        <p:nvSpPr>
          <p:cNvPr id="73" name="橢圓 16">
            <a:extLst>
              <a:ext uri="{FF2B5EF4-FFF2-40B4-BE49-F238E27FC236}">
                <a16:creationId xmlns:a16="http://schemas.microsoft.com/office/drawing/2014/main" id="{D9637AF5-F18E-473B-B49F-4C44795B0914}"/>
              </a:ext>
            </a:extLst>
          </p:cNvPr>
          <p:cNvSpPr>
            <a:spLocks noChangeArrowheads="1"/>
          </p:cNvSpPr>
          <p:nvPr/>
        </p:nvSpPr>
        <p:spPr bwMode="auto">
          <a:xfrm>
            <a:off x="8108240" y="5978317"/>
            <a:ext cx="719137" cy="720725"/>
          </a:xfrm>
          <a:prstGeom prst="ellipse">
            <a:avLst/>
          </a:prstGeom>
          <a:solidFill>
            <a:srgbClr val="5EB9C2"/>
          </a:soli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1</a:t>
            </a:r>
            <a:endParaRPr lang="zh-TW" altLang="en-US" sz="2000" dirty="0">
              <a:solidFill>
                <a:schemeClr val="bg1"/>
              </a:solidFill>
              <a:latin typeface="Open Sans" panose="020B0604020202020204" charset="0"/>
              <a:ea typeface="+mn-ea"/>
              <a:cs typeface="Open Sans" panose="020B0604020202020204" charset="0"/>
            </a:endParaRPr>
          </a:p>
        </p:txBody>
      </p:sp>
      <p:sp>
        <p:nvSpPr>
          <p:cNvPr id="74" name="橢圓 17">
            <a:extLst>
              <a:ext uri="{FF2B5EF4-FFF2-40B4-BE49-F238E27FC236}">
                <a16:creationId xmlns:a16="http://schemas.microsoft.com/office/drawing/2014/main" id="{D39D7FAE-7FE5-4E68-8E15-2FDA2FE2DA1B}"/>
              </a:ext>
            </a:extLst>
          </p:cNvPr>
          <p:cNvSpPr>
            <a:spLocks noChangeArrowheads="1"/>
          </p:cNvSpPr>
          <p:nvPr/>
        </p:nvSpPr>
        <p:spPr bwMode="auto">
          <a:xfrm>
            <a:off x="8949615" y="5978317"/>
            <a:ext cx="720725" cy="720725"/>
          </a:xfrm>
          <a:prstGeom prst="ellipse">
            <a:avLst/>
          </a:prstGeom>
          <a:solidFill>
            <a:srgbClr val="5EB9C2"/>
          </a:soli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0</a:t>
            </a:r>
            <a:endParaRPr lang="zh-TW" altLang="en-US" sz="2000" dirty="0">
              <a:solidFill>
                <a:schemeClr val="bg1"/>
              </a:solidFill>
              <a:latin typeface="Open Sans" panose="020B0604020202020204" charset="0"/>
              <a:ea typeface="+mn-ea"/>
              <a:cs typeface="Open Sans" panose="020B0604020202020204" charset="0"/>
            </a:endParaRPr>
          </a:p>
        </p:txBody>
      </p:sp>
      <p:sp>
        <p:nvSpPr>
          <p:cNvPr id="75" name="橢圓 18">
            <a:extLst>
              <a:ext uri="{FF2B5EF4-FFF2-40B4-BE49-F238E27FC236}">
                <a16:creationId xmlns:a16="http://schemas.microsoft.com/office/drawing/2014/main" id="{65EEED70-591B-4A51-B2DD-35766ABB4EB8}"/>
              </a:ext>
            </a:extLst>
          </p:cNvPr>
          <p:cNvSpPr>
            <a:spLocks noChangeArrowheads="1"/>
          </p:cNvSpPr>
          <p:nvPr/>
        </p:nvSpPr>
        <p:spPr bwMode="auto">
          <a:xfrm>
            <a:off x="9790990" y="5978317"/>
            <a:ext cx="720725" cy="720725"/>
          </a:xfrm>
          <a:prstGeom prst="ellipse">
            <a:avLst/>
          </a:prstGeom>
          <a:solidFill>
            <a:srgbClr val="5EB9C2"/>
          </a:soli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-3</a:t>
            </a:r>
            <a:endParaRPr lang="zh-TW" altLang="en-US" sz="2000" dirty="0">
              <a:solidFill>
                <a:schemeClr val="bg1"/>
              </a:solidFill>
              <a:latin typeface="Open Sans" panose="020B0604020202020204" charset="0"/>
              <a:ea typeface="+mn-ea"/>
              <a:cs typeface="Open Sans" panose="020B0604020202020204" charset="0"/>
            </a:endParaRPr>
          </a:p>
        </p:txBody>
      </p:sp>
      <p:sp>
        <p:nvSpPr>
          <p:cNvPr id="76" name="橢圓 19">
            <a:extLst>
              <a:ext uri="{FF2B5EF4-FFF2-40B4-BE49-F238E27FC236}">
                <a16:creationId xmlns:a16="http://schemas.microsoft.com/office/drawing/2014/main" id="{C8761313-A666-44DE-9946-D15C6B031861}"/>
              </a:ext>
            </a:extLst>
          </p:cNvPr>
          <p:cNvSpPr>
            <a:spLocks noChangeArrowheads="1"/>
          </p:cNvSpPr>
          <p:nvPr/>
        </p:nvSpPr>
        <p:spPr bwMode="auto">
          <a:xfrm>
            <a:off x="7266865" y="6837155"/>
            <a:ext cx="719137" cy="719137"/>
          </a:xfrm>
          <a:prstGeom prst="ellipse">
            <a:avLst/>
          </a:prstGeom>
          <a:solidFill>
            <a:srgbClr val="5EB9C2"/>
          </a:soli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-3</a:t>
            </a:r>
            <a:endParaRPr lang="zh-TW" altLang="en-US" sz="2000" dirty="0">
              <a:solidFill>
                <a:schemeClr val="bg1"/>
              </a:solidFill>
              <a:latin typeface="Open Sans" panose="020B0604020202020204" charset="0"/>
              <a:ea typeface="+mn-ea"/>
              <a:cs typeface="Open Sans" panose="020B0604020202020204" charset="0"/>
            </a:endParaRPr>
          </a:p>
        </p:txBody>
      </p:sp>
      <p:sp>
        <p:nvSpPr>
          <p:cNvPr id="77" name="橢圓 20">
            <a:extLst>
              <a:ext uri="{FF2B5EF4-FFF2-40B4-BE49-F238E27FC236}">
                <a16:creationId xmlns:a16="http://schemas.microsoft.com/office/drawing/2014/main" id="{EC045DF2-4E54-47D0-A02C-9E22EA453272}"/>
              </a:ext>
            </a:extLst>
          </p:cNvPr>
          <p:cNvSpPr>
            <a:spLocks noChangeArrowheads="1"/>
          </p:cNvSpPr>
          <p:nvPr/>
        </p:nvSpPr>
        <p:spPr bwMode="auto">
          <a:xfrm>
            <a:off x="8108240" y="6837155"/>
            <a:ext cx="719137" cy="719137"/>
          </a:xfrm>
          <a:prstGeom prst="ellipse">
            <a:avLst/>
          </a:prstGeom>
          <a:solidFill>
            <a:srgbClr val="5EB9C2"/>
          </a:soli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-3</a:t>
            </a:r>
            <a:endParaRPr lang="zh-TW" altLang="en-US" sz="2000" dirty="0">
              <a:solidFill>
                <a:schemeClr val="bg1"/>
              </a:solidFill>
              <a:latin typeface="Open Sans" panose="020B0604020202020204" charset="0"/>
              <a:ea typeface="+mn-ea"/>
              <a:cs typeface="Open Sans" panose="020B0604020202020204" charset="0"/>
            </a:endParaRPr>
          </a:p>
        </p:txBody>
      </p:sp>
      <p:sp>
        <p:nvSpPr>
          <p:cNvPr id="78" name="橢圓 21">
            <a:extLst>
              <a:ext uri="{FF2B5EF4-FFF2-40B4-BE49-F238E27FC236}">
                <a16:creationId xmlns:a16="http://schemas.microsoft.com/office/drawing/2014/main" id="{6BC3BE5E-C114-4512-B22F-ECB72231EB79}"/>
              </a:ext>
            </a:extLst>
          </p:cNvPr>
          <p:cNvSpPr>
            <a:spLocks noChangeArrowheads="1"/>
          </p:cNvSpPr>
          <p:nvPr/>
        </p:nvSpPr>
        <p:spPr bwMode="auto">
          <a:xfrm>
            <a:off x="8949615" y="6837155"/>
            <a:ext cx="720725" cy="719137"/>
          </a:xfrm>
          <a:prstGeom prst="ellipse">
            <a:avLst/>
          </a:prstGeom>
          <a:solidFill>
            <a:srgbClr val="5EB9C2"/>
          </a:soli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0</a:t>
            </a:r>
            <a:endParaRPr lang="zh-TW" altLang="en-US" sz="2000" dirty="0">
              <a:solidFill>
                <a:schemeClr val="bg1"/>
              </a:solidFill>
              <a:latin typeface="Open Sans" panose="020B0604020202020204" charset="0"/>
              <a:ea typeface="+mn-ea"/>
              <a:cs typeface="Open Sans" panose="020B0604020202020204" charset="0"/>
            </a:endParaRPr>
          </a:p>
        </p:txBody>
      </p:sp>
      <p:sp>
        <p:nvSpPr>
          <p:cNvPr id="79" name="橢圓 22">
            <a:extLst>
              <a:ext uri="{FF2B5EF4-FFF2-40B4-BE49-F238E27FC236}">
                <a16:creationId xmlns:a16="http://schemas.microsoft.com/office/drawing/2014/main" id="{AB48F0BA-EDD8-4138-BB91-A0874897CCCC}"/>
              </a:ext>
            </a:extLst>
          </p:cNvPr>
          <p:cNvSpPr>
            <a:spLocks noChangeArrowheads="1"/>
          </p:cNvSpPr>
          <p:nvPr/>
        </p:nvSpPr>
        <p:spPr bwMode="auto">
          <a:xfrm>
            <a:off x="9790990" y="6837155"/>
            <a:ext cx="720725" cy="719137"/>
          </a:xfrm>
          <a:prstGeom prst="ellipse">
            <a:avLst/>
          </a:prstGeom>
          <a:solidFill>
            <a:srgbClr val="5EB9C2"/>
          </a:soli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1</a:t>
            </a:r>
            <a:endParaRPr lang="zh-TW" altLang="en-US" sz="2000" dirty="0">
              <a:solidFill>
                <a:schemeClr val="bg1"/>
              </a:solidFill>
              <a:latin typeface="Open Sans" panose="020B0604020202020204" charset="0"/>
              <a:ea typeface="+mn-ea"/>
              <a:cs typeface="Open Sans" panose="020B0604020202020204" charset="0"/>
            </a:endParaRPr>
          </a:p>
        </p:txBody>
      </p:sp>
      <p:sp>
        <p:nvSpPr>
          <p:cNvPr id="80" name="橢圓 23">
            <a:extLst>
              <a:ext uri="{FF2B5EF4-FFF2-40B4-BE49-F238E27FC236}">
                <a16:creationId xmlns:a16="http://schemas.microsoft.com/office/drawing/2014/main" id="{3AD3D612-832D-40D2-A03D-419D0411E4A2}"/>
              </a:ext>
            </a:extLst>
          </p:cNvPr>
          <p:cNvSpPr>
            <a:spLocks noChangeArrowheads="1"/>
          </p:cNvSpPr>
          <p:nvPr/>
        </p:nvSpPr>
        <p:spPr bwMode="auto">
          <a:xfrm>
            <a:off x="7266865" y="7637255"/>
            <a:ext cx="719137" cy="719137"/>
          </a:xfrm>
          <a:prstGeom prst="ellipse">
            <a:avLst/>
          </a:prstGeom>
          <a:solidFill>
            <a:srgbClr val="5EB9C2"/>
          </a:soli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3</a:t>
            </a:r>
            <a:endParaRPr lang="zh-TW" altLang="en-US" sz="2000" dirty="0">
              <a:solidFill>
                <a:schemeClr val="bg1"/>
              </a:solidFill>
              <a:latin typeface="Open Sans" panose="020B0604020202020204" charset="0"/>
              <a:ea typeface="+mn-ea"/>
              <a:cs typeface="Open Sans" panose="020B0604020202020204" charset="0"/>
            </a:endParaRPr>
          </a:p>
        </p:txBody>
      </p:sp>
      <p:sp>
        <p:nvSpPr>
          <p:cNvPr id="81" name="橢圓 24">
            <a:extLst>
              <a:ext uri="{FF2B5EF4-FFF2-40B4-BE49-F238E27FC236}">
                <a16:creationId xmlns:a16="http://schemas.microsoft.com/office/drawing/2014/main" id="{7A5CC555-D582-4169-8C5A-101848527AFB}"/>
              </a:ext>
            </a:extLst>
          </p:cNvPr>
          <p:cNvSpPr>
            <a:spLocks noChangeArrowheads="1"/>
          </p:cNvSpPr>
          <p:nvPr/>
        </p:nvSpPr>
        <p:spPr bwMode="auto">
          <a:xfrm>
            <a:off x="8108240" y="7637255"/>
            <a:ext cx="719137" cy="719137"/>
          </a:xfrm>
          <a:prstGeom prst="ellipse">
            <a:avLst/>
          </a:prstGeom>
          <a:solidFill>
            <a:srgbClr val="5EB9C2"/>
          </a:soli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-2</a:t>
            </a:r>
            <a:endParaRPr lang="zh-TW" altLang="en-US" sz="2000" dirty="0">
              <a:solidFill>
                <a:schemeClr val="bg1"/>
              </a:solidFill>
              <a:latin typeface="Open Sans" panose="020B0604020202020204" charset="0"/>
              <a:ea typeface="+mn-ea"/>
              <a:cs typeface="Open Sans" panose="020B0604020202020204" charset="0"/>
            </a:endParaRPr>
          </a:p>
        </p:txBody>
      </p:sp>
      <p:sp>
        <p:nvSpPr>
          <p:cNvPr id="82" name="橢圓 25">
            <a:extLst>
              <a:ext uri="{FF2B5EF4-FFF2-40B4-BE49-F238E27FC236}">
                <a16:creationId xmlns:a16="http://schemas.microsoft.com/office/drawing/2014/main" id="{EC2A0435-A4DA-4770-B2FD-1B6C1359DE12}"/>
              </a:ext>
            </a:extLst>
          </p:cNvPr>
          <p:cNvSpPr>
            <a:spLocks noChangeArrowheads="1"/>
          </p:cNvSpPr>
          <p:nvPr/>
        </p:nvSpPr>
        <p:spPr bwMode="auto">
          <a:xfrm>
            <a:off x="8949615" y="7637255"/>
            <a:ext cx="720725" cy="719137"/>
          </a:xfrm>
          <a:prstGeom prst="ellipse">
            <a:avLst/>
          </a:prstGeom>
          <a:solidFill>
            <a:srgbClr val="5EB9C2"/>
          </a:soli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-2</a:t>
            </a:r>
            <a:endParaRPr lang="zh-TW" altLang="en-US" sz="2000" dirty="0">
              <a:solidFill>
                <a:schemeClr val="bg1"/>
              </a:solidFill>
              <a:latin typeface="Open Sans" panose="020B0604020202020204" charset="0"/>
              <a:ea typeface="+mn-ea"/>
              <a:cs typeface="Open Sans" panose="020B0604020202020204" charset="0"/>
            </a:endParaRPr>
          </a:p>
        </p:txBody>
      </p:sp>
      <p:sp>
        <p:nvSpPr>
          <p:cNvPr id="83" name="橢圓 26">
            <a:extLst>
              <a:ext uri="{FF2B5EF4-FFF2-40B4-BE49-F238E27FC236}">
                <a16:creationId xmlns:a16="http://schemas.microsoft.com/office/drawing/2014/main" id="{CDE3F9C1-0B11-41F6-8D63-917D9FFF7203}"/>
              </a:ext>
            </a:extLst>
          </p:cNvPr>
          <p:cNvSpPr>
            <a:spLocks noChangeArrowheads="1"/>
          </p:cNvSpPr>
          <p:nvPr/>
        </p:nvSpPr>
        <p:spPr bwMode="auto">
          <a:xfrm>
            <a:off x="9790990" y="7637255"/>
            <a:ext cx="720725" cy="719137"/>
          </a:xfrm>
          <a:prstGeom prst="ellipse">
            <a:avLst/>
          </a:prstGeom>
          <a:solidFill>
            <a:srgbClr val="5EB9C2"/>
          </a:soli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-1</a:t>
            </a:r>
            <a:endParaRPr lang="zh-TW" altLang="en-US" sz="2000" dirty="0">
              <a:solidFill>
                <a:schemeClr val="bg1"/>
              </a:solidFill>
              <a:latin typeface="Open Sans" panose="020B0604020202020204" charset="0"/>
              <a:ea typeface="+mn-ea"/>
              <a:cs typeface="Open Sans" panose="020B0604020202020204" charset="0"/>
            </a:endParaRPr>
          </a:p>
        </p:txBody>
      </p:sp>
      <p:sp>
        <p:nvSpPr>
          <p:cNvPr id="84" name="橢圓 41">
            <a:extLst>
              <a:ext uri="{FF2B5EF4-FFF2-40B4-BE49-F238E27FC236}">
                <a16:creationId xmlns:a16="http://schemas.microsoft.com/office/drawing/2014/main" id="{A15C567C-771E-4A4A-96B1-F99F761BD09F}"/>
              </a:ext>
            </a:extLst>
          </p:cNvPr>
          <p:cNvSpPr>
            <a:spLocks noChangeArrowheads="1"/>
          </p:cNvSpPr>
          <p:nvPr/>
        </p:nvSpPr>
        <p:spPr bwMode="auto">
          <a:xfrm>
            <a:off x="7449427" y="5386180"/>
            <a:ext cx="720725" cy="720725"/>
          </a:xfrm>
          <a:prstGeom prst="ellipse">
            <a:avLst/>
          </a:prstGeom>
          <a:solidFill>
            <a:srgbClr val="5EB9C2"/>
          </a:soli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-1</a:t>
            </a:r>
            <a:endParaRPr lang="zh-TW" altLang="en-US" sz="2000" dirty="0">
              <a:solidFill>
                <a:schemeClr val="bg1"/>
              </a:solidFill>
              <a:latin typeface="Open Sans" panose="020B0604020202020204" charset="0"/>
              <a:ea typeface="+mn-ea"/>
              <a:cs typeface="Open Sans" panose="020B0604020202020204" charset="0"/>
            </a:endParaRPr>
          </a:p>
        </p:txBody>
      </p:sp>
      <p:sp>
        <p:nvSpPr>
          <p:cNvPr id="85" name="橢圓 42">
            <a:extLst>
              <a:ext uri="{FF2B5EF4-FFF2-40B4-BE49-F238E27FC236}">
                <a16:creationId xmlns:a16="http://schemas.microsoft.com/office/drawing/2014/main" id="{29B33AC3-92B8-4C74-AFF9-ACFDC12928D9}"/>
              </a:ext>
            </a:extLst>
          </p:cNvPr>
          <p:cNvSpPr>
            <a:spLocks noChangeArrowheads="1"/>
          </p:cNvSpPr>
          <p:nvPr/>
        </p:nvSpPr>
        <p:spPr bwMode="auto">
          <a:xfrm>
            <a:off x="8290802" y="5386180"/>
            <a:ext cx="720725" cy="720725"/>
          </a:xfrm>
          <a:prstGeom prst="ellipse">
            <a:avLst/>
          </a:prstGeom>
          <a:solidFill>
            <a:srgbClr val="5EB9C2"/>
          </a:soli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-1</a:t>
            </a:r>
            <a:endParaRPr lang="zh-TW" altLang="en-US" sz="2000" dirty="0">
              <a:solidFill>
                <a:schemeClr val="bg1"/>
              </a:solidFill>
              <a:latin typeface="Open Sans" panose="020B0604020202020204" charset="0"/>
              <a:ea typeface="+mn-ea"/>
              <a:cs typeface="Open Sans" panose="020B0604020202020204" charset="0"/>
            </a:endParaRPr>
          </a:p>
        </p:txBody>
      </p:sp>
      <p:sp>
        <p:nvSpPr>
          <p:cNvPr id="86" name="橢圓 43">
            <a:extLst>
              <a:ext uri="{FF2B5EF4-FFF2-40B4-BE49-F238E27FC236}">
                <a16:creationId xmlns:a16="http://schemas.microsoft.com/office/drawing/2014/main" id="{AC7133F1-CBB4-4147-BF72-239A5C19393C}"/>
              </a:ext>
            </a:extLst>
          </p:cNvPr>
          <p:cNvSpPr>
            <a:spLocks noChangeArrowheads="1"/>
          </p:cNvSpPr>
          <p:nvPr/>
        </p:nvSpPr>
        <p:spPr bwMode="auto">
          <a:xfrm>
            <a:off x="9133765" y="5386180"/>
            <a:ext cx="719137" cy="720725"/>
          </a:xfrm>
          <a:prstGeom prst="ellipse">
            <a:avLst/>
          </a:prstGeom>
          <a:solidFill>
            <a:srgbClr val="5EB9C2"/>
          </a:soli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-1</a:t>
            </a:r>
            <a:endParaRPr lang="zh-TW" altLang="en-US" sz="2000" dirty="0">
              <a:solidFill>
                <a:schemeClr val="bg1"/>
              </a:solidFill>
              <a:latin typeface="Open Sans" panose="020B0604020202020204" charset="0"/>
              <a:ea typeface="+mn-ea"/>
              <a:cs typeface="Open Sans" panose="020B0604020202020204" charset="0"/>
            </a:endParaRPr>
          </a:p>
        </p:txBody>
      </p:sp>
      <p:sp>
        <p:nvSpPr>
          <p:cNvPr id="87" name="橢圓 44">
            <a:extLst>
              <a:ext uri="{FF2B5EF4-FFF2-40B4-BE49-F238E27FC236}">
                <a16:creationId xmlns:a16="http://schemas.microsoft.com/office/drawing/2014/main" id="{B9706441-F154-45C9-AD50-CE019BDA4A23}"/>
              </a:ext>
            </a:extLst>
          </p:cNvPr>
          <p:cNvSpPr>
            <a:spLocks noChangeArrowheads="1"/>
          </p:cNvSpPr>
          <p:nvPr/>
        </p:nvSpPr>
        <p:spPr bwMode="auto">
          <a:xfrm>
            <a:off x="9975140" y="5386180"/>
            <a:ext cx="720725" cy="720725"/>
          </a:xfrm>
          <a:prstGeom prst="ellipse">
            <a:avLst/>
          </a:prstGeom>
          <a:solidFill>
            <a:srgbClr val="5EB9C2"/>
          </a:soli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-1</a:t>
            </a:r>
            <a:endParaRPr lang="zh-TW" altLang="en-US" sz="2000" dirty="0">
              <a:solidFill>
                <a:schemeClr val="bg1"/>
              </a:solidFill>
              <a:latin typeface="Open Sans" panose="020B0604020202020204" charset="0"/>
              <a:ea typeface="+mn-ea"/>
              <a:cs typeface="Open Sans" panose="020B0604020202020204" charset="0"/>
            </a:endParaRPr>
          </a:p>
        </p:txBody>
      </p:sp>
      <p:sp>
        <p:nvSpPr>
          <p:cNvPr id="88" name="橢圓 45">
            <a:extLst>
              <a:ext uri="{FF2B5EF4-FFF2-40B4-BE49-F238E27FC236}">
                <a16:creationId xmlns:a16="http://schemas.microsoft.com/office/drawing/2014/main" id="{A19BFA61-2A02-4530-AAE3-81278CDBA5F0}"/>
              </a:ext>
            </a:extLst>
          </p:cNvPr>
          <p:cNvSpPr>
            <a:spLocks noChangeArrowheads="1"/>
          </p:cNvSpPr>
          <p:nvPr/>
        </p:nvSpPr>
        <p:spPr bwMode="auto">
          <a:xfrm>
            <a:off x="7449427" y="6186280"/>
            <a:ext cx="720725" cy="720725"/>
          </a:xfrm>
          <a:prstGeom prst="ellipse">
            <a:avLst/>
          </a:prstGeom>
          <a:solidFill>
            <a:srgbClr val="5EB9C2"/>
          </a:soli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-1</a:t>
            </a:r>
            <a:endParaRPr lang="zh-TW" altLang="en-US" sz="2000" dirty="0">
              <a:solidFill>
                <a:schemeClr val="bg1"/>
              </a:solidFill>
              <a:latin typeface="Open Sans" panose="020B0604020202020204" charset="0"/>
              <a:ea typeface="+mn-ea"/>
              <a:cs typeface="Open Sans" panose="020B0604020202020204" charset="0"/>
            </a:endParaRPr>
          </a:p>
        </p:txBody>
      </p:sp>
      <p:sp>
        <p:nvSpPr>
          <p:cNvPr id="89" name="橢圓 46">
            <a:extLst>
              <a:ext uri="{FF2B5EF4-FFF2-40B4-BE49-F238E27FC236}">
                <a16:creationId xmlns:a16="http://schemas.microsoft.com/office/drawing/2014/main" id="{625EADEE-8086-4B29-9B25-736B376B6DBD}"/>
              </a:ext>
            </a:extLst>
          </p:cNvPr>
          <p:cNvSpPr>
            <a:spLocks noChangeArrowheads="1"/>
          </p:cNvSpPr>
          <p:nvPr/>
        </p:nvSpPr>
        <p:spPr bwMode="auto">
          <a:xfrm>
            <a:off x="8290802" y="6186280"/>
            <a:ext cx="720725" cy="720725"/>
          </a:xfrm>
          <a:prstGeom prst="ellipse">
            <a:avLst/>
          </a:prstGeom>
          <a:solidFill>
            <a:srgbClr val="5EB9C2"/>
          </a:soli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-1</a:t>
            </a:r>
            <a:endParaRPr lang="zh-TW" altLang="en-US" sz="2000" dirty="0">
              <a:solidFill>
                <a:schemeClr val="bg1"/>
              </a:solidFill>
              <a:latin typeface="Open Sans" panose="020B0604020202020204" charset="0"/>
              <a:ea typeface="+mn-ea"/>
              <a:cs typeface="Open Sans" panose="020B0604020202020204" charset="0"/>
            </a:endParaRPr>
          </a:p>
        </p:txBody>
      </p:sp>
      <p:sp>
        <p:nvSpPr>
          <p:cNvPr id="90" name="橢圓 47">
            <a:extLst>
              <a:ext uri="{FF2B5EF4-FFF2-40B4-BE49-F238E27FC236}">
                <a16:creationId xmlns:a16="http://schemas.microsoft.com/office/drawing/2014/main" id="{65E563F0-1C87-46D8-8662-C29A4DF24DFC}"/>
              </a:ext>
            </a:extLst>
          </p:cNvPr>
          <p:cNvSpPr>
            <a:spLocks noChangeArrowheads="1"/>
          </p:cNvSpPr>
          <p:nvPr/>
        </p:nvSpPr>
        <p:spPr bwMode="auto">
          <a:xfrm>
            <a:off x="9133765" y="6186280"/>
            <a:ext cx="719137" cy="720725"/>
          </a:xfrm>
          <a:prstGeom prst="ellipse">
            <a:avLst/>
          </a:prstGeom>
          <a:solidFill>
            <a:srgbClr val="5EB9C2"/>
          </a:soli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-2</a:t>
            </a:r>
            <a:endParaRPr lang="zh-TW" altLang="en-US" sz="2000" dirty="0">
              <a:solidFill>
                <a:schemeClr val="bg1"/>
              </a:solidFill>
              <a:latin typeface="Open Sans" panose="020B0604020202020204" charset="0"/>
              <a:ea typeface="+mn-ea"/>
              <a:cs typeface="Open Sans" panose="020B0604020202020204" charset="0"/>
            </a:endParaRPr>
          </a:p>
        </p:txBody>
      </p:sp>
      <p:sp>
        <p:nvSpPr>
          <p:cNvPr id="91" name="橢圓 48">
            <a:extLst>
              <a:ext uri="{FF2B5EF4-FFF2-40B4-BE49-F238E27FC236}">
                <a16:creationId xmlns:a16="http://schemas.microsoft.com/office/drawing/2014/main" id="{700D7B76-87CB-4C4E-9924-0852D23B789E}"/>
              </a:ext>
            </a:extLst>
          </p:cNvPr>
          <p:cNvSpPr>
            <a:spLocks noChangeArrowheads="1"/>
          </p:cNvSpPr>
          <p:nvPr/>
        </p:nvSpPr>
        <p:spPr bwMode="auto">
          <a:xfrm>
            <a:off x="9975140" y="6186280"/>
            <a:ext cx="720725" cy="720725"/>
          </a:xfrm>
          <a:prstGeom prst="ellipse">
            <a:avLst/>
          </a:prstGeom>
          <a:solidFill>
            <a:srgbClr val="5EB9C2"/>
          </a:soli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1</a:t>
            </a:r>
            <a:endParaRPr lang="zh-TW" altLang="en-US" sz="2000" dirty="0">
              <a:solidFill>
                <a:schemeClr val="bg1"/>
              </a:solidFill>
              <a:latin typeface="Open Sans" panose="020B0604020202020204" charset="0"/>
              <a:ea typeface="+mn-ea"/>
              <a:cs typeface="Open Sans" panose="020B0604020202020204" charset="0"/>
            </a:endParaRPr>
          </a:p>
        </p:txBody>
      </p:sp>
      <p:sp>
        <p:nvSpPr>
          <p:cNvPr id="92" name="橢圓 49">
            <a:extLst>
              <a:ext uri="{FF2B5EF4-FFF2-40B4-BE49-F238E27FC236}">
                <a16:creationId xmlns:a16="http://schemas.microsoft.com/office/drawing/2014/main" id="{B3288488-F4CA-4DB9-A54D-55689C0DF8D5}"/>
              </a:ext>
            </a:extLst>
          </p:cNvPr>
          <p:cNvSpPr>
            <a:spLocks noChangeArrowheads="1"/>
          </p:cNvSpPr>
          <p:nvPr/>
        </p:nvSpPr>
        <p:spPr bwMode="auto">
          <a:xfrm>
            <a:off x="7449427" y="7045117"/>
            <a:ext cx="720725" cy="719138"/>
          </a:xfrm>
          <a:prstGeom prst="ellipse">
            <a:avLst/>
          </a:prstGeom>
          <a:solidFill>
            <a:srgbClr val="5EB9C2"/>
          </a:soli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-1</a:t>
            </a:r>
            <a:endParaRPr lang="zh-TW" altLang="en-US" sz="2000" dirty="0">
              <a:solidFill>
                <a:schemeClr val="bg1"/>
              </a:solidFill>
              <a:latin typeface="Open Sans" panose="020B0604020202020204" charset="0"/>
              <a:ea typeface="+mn-ea"/>
              <a:cs typeface="Open Sans" panose="020B0604020202020204" charset="0"/>
            </a:endParaRPr>
          </a:p>
        </p:txBody>
      </p:sp>
      <p:sp>
        <p:nvSpPr>
          <p:cNvPr id="93" name="橢圓 50">
            <a:extLst>
              <a:ext uri="{FF2B5EF4-FFF2-40B4-BE49-F238E27FC236}">
                <a16:creationId xmlns:a16="http://schemas.microsoft.com/office/drawing/2014/main" id="{2177B349-BEB3-4518-8BEE-1F03ADDD492E}"/>
              </a:ext>
            </a:extLst>
          </p:cNvPr>
          <p:cNvSpPr>
            <a:spLocks noChangeArrowheads="1"/>
          </p:cNvSpPr>
          <p:nvPr/>
        </p:nvSpPr>
        <p:spPr bwMode="auto">
          <a:xfrm>
            <a:off x="8290802" y="7045117"/>
            <a:ext cx="720725" cy="719138"/>
          </a:xfrm>
          <a:prstGeom prst="ellipse">
            <a:avLst/>
          </a:prstGeom>
          <a:solidFill>
            <a:srgbClr val="5EB9C2"/>
          </a:soli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-1</a:t>
            </a:r>
            <a:endParaRPr lang="zh-TW" altLang="en-US" sz="2000" dirty="0">
              <a:solidFill>
                <a:schemeClr val="bg1"/>
              </a:solidFill>
              <a:latin typeface="Open Sans" panose="020B0604020202020204" charset="0"/>
              <a:ea typeface="+mn-ea"/>
              <a:cs typeface="Open Sans" panose="020B0604020202020204" charset="0"/>
            </a:endParaRPr>
          </a:p>
        </p:txBody>
      </p:sp>
      <p:sp>
        <p:nvSpPr>
          <p:cNvPr id="94" name="橢圓 51">
            <a:extLst>
              <a:ext uri="{FF2B5EF4-FFF2-40B4-BE49-F238E27FC236}">
                <a16:creationId xmlns:a16="http://schemas.microsoft.com/office/drawing/2014/main" id="{5D089DE9-2518-40D2-8FBA-06CCBF5918C3}"/>
              </a:ext>
            </a:extLst>
          </p:cNvPr>
          <p:cNvSpPr>
            <a:spLocks noChangeArrowheads="1"/>
          </p:cNvSpPr>
          <p:nvPr/>
        </p:nvSpPr>
        <p:spPr bwMode="auto">
          <a:xfrm>
            <a:off x="9133765" y="7045117"/>
            <a:ext cx="719137" cy="719138"/>
          </a:xfrm>
          <a:prstGeom prst="ellipse">
            <a:avLst/>
          </a:prstGeom>
          <a:solidFill>
            <a:srgbClr val="5EB9C2"/>
          </a:soli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-2</a:t>
            </a:r>
            <a:endParaRPr lang="zh-TW" altLang="en-US" sz="2000" dirty="0">
              <a:solidFill>
                <a:schemeClr val="bg1"/>
              </a:solidFill>
              <a:latin typeface="Open Sans" panose="020B0604020202020204" charset="0"/>
              <a:ea typeface="+mn-ea"/>
              <a:cs typeface="Open Sans" panose="020B0604020202020204" charset="0"/>
            </a:endParaRPr>
          </a:p>
        </p:txBody>
      </p:sp>
      <p:sp>
        <p:nvSpPr>
          <p:cNvPr id="95" name="橢圓 52">
            <a:extLst>
              <a:ext uri="{FF2B5EF4-FFF2-40B4-BE49-F238E27FC236}">
                <a16:creationId xmlns:a16="http://schemas.microsoft.com/office/drawing/2014/main" id="{A8C6DF1A-0F66-4610-A540-AA39BCC52523}"/>
              </a:ext>
            </a:extLst>
          </p:cNvPr>
          <p:cNvSpPr>
            <a:spLocks noChangeArrowheads="1"/>
          </p:cNvSpPr>
          <p:nvPr/>
        </p:nvSpPr>
        <p:spPr bwMode="auto">
          <a:xfrm>
            <a:off x="9975140" y="7045117"/>
            <a:ext cx="720725" cy="719138"/>
          </a:xfrm>
          <a:prstGeom prst="ellipse">
            <a:avLst/>
          </a:prstGeom>
          <a:solidFill>
            <a:srgbClr val="5EB9C2"/>
          </a:soli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1</a:t>
            </a:r>
            <a:endParaRPr lang="zh-TW" altLang="en-US" sz="2000" dirty="0">
              <a:solidFill>
                <a:schemeClr val="bg1"/>
              </a:solidFill>
              <a:latin typeface="Open Sans" panose="020B0604020202020204" charset="0"/>
              <a:ea typeface="+mn-ea"/>
              <a:cs typeface="Open Sans" panose="020B0604020202020204" charset="0"/>
            </a:endParaRPr>
          </a:p>
        </p:txBody>
      </p:sp>
      <p:sp>
        <p:nvSpPr>
          <p:cNvPr id="96" name="橢圓 53">
            <a:extLst>
              <a:ext uri="{FF2B5EF4-FFF2-40B4-BE49-F238E27FC236}">
                <a16:creationId xmlns:a16="http://schemas.microsoft.com/office/drawing/2014/main" id="{7E2AED87-F579-4313-A6DA-35DA05195D9B}"/>
              </a:ext>
            </a:extLst>
          </p:cNvPr>
          <p:cNvSpPr>
            <a:spLocks noChangeArrowheads="1"/>
          </p:cNvSpPr>
          <p:nvPr/>
        </p:nvSpPr>
        <p:spPr bwMode="auto">
          <a:xfrm>
            <a:off x="7449427" y="7845217"/>
            <a:ext cx="720725" cy="719138"/>
          </a:xfrm>
          <a:prstGeom prst="ellipse">
            <a:avLst/>
          </a:prstGeom>
          <a:solidFill>
            <a:srgbClr val="5EB9C2"/>
          </a:soli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-1</a:t>
            </a:r>
            <a:endParaRPr lang="zh-TW" altLang="en-US" sz="2000" dirty="0">
              <a:solidFill>
                <a:schemeClr val="bg1"/>
              </a:solidFill>
              <a:latin typeface="Open Sans" panose="020B0604020202020204" charset="0"/>
              <a:ea typeface="+mn-ea"/>
              <a:cs typeface="Open Sans" panose="020B0604020202020204" charset="0"/>
            </a:endParaRPr>
          </a:p>
        </p:txBody>
      </p:sp>
      <p:sp>
        <p:nvSpPr>
          <p:cNvPr id="97" name="橢圓 54">
            <a:extLst>
              <a:ext uri="{FF2B5EF4-FFF2-40B4-BE49-F238E27FC236}">
                <a16:creationId xmlns:a16="http://schemas.microsoft.com/office/drawing/2014/main" id="{3D44BA69-94CF-4885-967D-4FDD254A5DC4}"/>
              </a:ext>
            </a:extLst>
          </p:cNvPr>
          <p:cNvSpPr>
            <a:spLocks noChangeArrowheads="1"/>
          </p:cNvSpPr>
          <p:nvPr/>
        </p:nvSpPr>
        <p:spPr bwMode="auto">
          <a:xfrm>
            <a:off x="8290802" y="7845217"/>
            <a:ext cx="720725" cy="719138"/>
          </a:xfrm>
          <a:prstGeom prst="ellipse">
            <a:avLst/>
          </a:prstGeom>
          <a:solidFill>
            <a:srgbClr val="5EB9C2"/>
          </a:soli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0</a:t>
            </a:r>
            <a:endParaRPr lang="zh-TW" altLang="en-US" sz="2000" dirty="0">
              <a:solidFill>
                <a:schemeClr val="bg1"/>
              </a:solidFill>
              <a:latin typeface="Open Sans" panose="020B0604020202020204" charset="0"/>
              <a:ea typeface="+mn-ea"/>
              <a:cs typeface="Open Sans" panose="020B0604020202020204" charset="0"/>
            </a:endParaRPr>
          </a:p>
        </p:txBody>
      </p:sp>
      <p:sp>
        <p:nvSpPr>
          <p:cNvPr id="98" name="橢圓 55">
            <a:extLst>
              <a:ext uri="{FF2B5EF4-FFF2-40B4-BE49-F238E27FC236}">
                <a16:creationId xmlns:a16="http://schemas.microsoft.com/office/drawing/2014/main" id="{22D75685-EA32-4CF9-AF94-BFDDEEDAD6AE}"/>
              </a:ext>
            </a:extLst>
          </p:cNvPr>
          <p:cNvSpPr>
            <a:spLocks noChangeArrowheads="1"/>
          </p:cNvSpPr>
          <p:nvPr/>
        </p:nvSpPr>
        <p:spPr bwMode="auto">
          <a:xfrm>
            <a:off x="9133765" y="7845217"/>
            <a:ext cx="719137" cy="719138"/>
          </a:xfrm>
          <a:prstGeom prst="ellipse">
            <a:avLst/>
          </a:prstGeom>
          <a:solidFill>
            <a:srgbClr val="5EB9C2"/>
          </a:soli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-4</a:t>
            </a:r>
            <a:endParaRPr lang="zh-TW" altLang="en-US" sz="2000" dirty="0">
              <a:solidFill>
                <a:schemeClr val="bg1"/>
              </a:solidFill>
              <a:latin typeface="Open Sans" panose="020B0604020202020204" charset="0"/>
              <a:ea typeface="+mn-ea"/>
              <a:cs typeface="Open Sans" panose="020B0604020202020204" charset="0"/>
            </a:endParaRPr>
          </a:p>
        </p:txBody>
      </p:sp>
      <p:sp>
        <p:nvSpPr>
          <p:cNvPr id="99" name="橢圓 56">
            <a:extLst>
              <a:ext uri="{FF2B5EF4-FFF2-40B4-BE49-F238E27FC236}">
                <a16:creationId xmlns:a16="http://schemas.microsoft.com/office/drawing/2014/main" id="{618A63B4-5285-4CC0-9877-D3E1AF2CE2DC}"/>
              </a:ext>
            </a:extLst>
          </p:cNvPr>
          <p:cNvSpPr>
            <a:spLocks noChangeArrowheads="1"/>
          </p:cNvSpPr>
          <p:nvPr/>
        </p:nvSpPr>
        <p:spPr bwMode="auto">
          <a:xfrm>
            <a:off x="9975140" y="7845217"/>
            <a:ext cx="720725" cy="719138"/>
          </a:xfrm>
          <a:prstGeom prst="ellipse">
            <a:avLst/>
          </a:prstGeom>
          <a:solidFill>
            <a:srgbClr val="5EB9C2"/>
          </a:soli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3</a:t>
            </a:r>
            <a:endParaRPr lang="zh-TW" altLang="en-US" sz="2000" dirty="0">
              <a:solidFill>
                <a:schemeClr val="bg1"/>
              </a:solidFill>
              <a:latin typeface="Open Sans" panose="020B0604020202020204" charset="0"/>
              <a:ea typeface="+mn-ea"/>
              <a:cs typeface="Open Sans" panose="020B0604020202020204" charset="0"/>
            </a:endParaRPr>
          </a:p>
        </p:txBody>
      </p:sp>
      <p:sp>
        <p:nvSpPr>
          <p:cNvPr id="100" name="矩形 5">
            <a:extLst>
              <a:ext uri="{FF2B5EF4-FFF2-40B4-BE49-F238E27FC236}">
                <a16:creationId xmlns:a16="http://schemas.microsoft.com/office/drawing/2014/main" id="{4ACBB02E-971D-4185-A38C-972607D0B030}"/>
              </a:ext>
            </a:extLst>
          </p:cNvPr>
          <p:cNvSpPr/>
          <p:nvPr/>
        </p:nvSpPr>
        <p:spPr>
          <a:xfrm>
            <a:off x="7878052" y="6429167"/>
            <a:ext cx="2320925" cy="973138"/>
          </a:xfrm>
          <a:prstGeom prst="rect">
            <a:avLst/>
          </a:prstGeom>
          <a:solidFill>
            <a:schemeClr val="accent2">
              <a:lumMod val="40000"/>
              <a:lumOff val="60000"/>
            </a:schemeClr>
          </a:solidFill>
          <a:ln>
            <a:solidFill>
              <a:schemeClr val="accent4"/>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Feature</a:t>
            </a:r>
          </a:p>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Map</a:t>
            </a:r>
            <a:endParaRPr lang="zh-TW" altLang="en-US" sz="2200" dirty="0">
              <a:solidFill>
                <a:schemeClr val="tx1">
                  <a:lumMod val="65000"/>
                  <a:lumOff val="35000"/>
                </a:schemeClr>
              </a:solidFill>
              <a:latin typeface="Open Sans" panose="020B0604020202020204" charset="0"/>
              <a:cs typeface="Open Sans" panose="020B0604020202020204" charset="0"/>
            </a:endParaRPr>
          </a:p>
        </p:txBody>
      </p:sp>
      <p:sp>
        <p:nvSpPr>
          <p:cNvPr id="101" name="文字方塊 59">
            <a:extLst>
              <a:ext uri="{FF2B5EF4-FFF2-40B4-BE49-F238E27FC236}">
                <a16:creationId xmlns:a16="http://schemas.microsoft.com/office/drawing/2014/main" id="{98105D94-7D5D-41BA-8C8E-72AFE47176B7}"/>
              </a:ext>
            </a:extLst>
          </p:cNvPr>
          <p:cNvSpPr txBox="1">
            <a:spLocks noChangeArrowheads="1"/>
          </p:cNvSpPr>
          <p:nvPr/>
        </p:nvSpPr>
        <p:spPr bwMode="auto">
          <a:xfrm>
            <a:off x="10755178" y="7872502"/>
            <a:ext cx="351261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200" dirty="0">
                <a:solidFill>
                  <a:schemeClr val="accent1"/>
                </a:solidFill>
                <a:latin typeface="Open Sans" panose="020B0604020202020204" charset="0"/>
                <a:ea typeface="Open Sans" panose="020B0604020202020204" charset="0"/>
                <a:cs typeface="Open Sans" panose="020B0604020202020204" charset="0"/>
              </a:rPr>
              <a:t>Two 4 x 4 images</a:t>
            </a:r>
          </a:p>
          <a:p>
            <a:pPr algn="ctr" eaLnBrk="1" hangingPunct="1"/>
            <a:r>
              <a:rPr lang="en-US" altLang="zh-TW" sz="2200" dirty="0">
                <a:solidFill>
                  <a:schemeClr val="accent1"/>
                </a:solidFill>
                <a:latin typeface="Open Sans" panose="020B0604020202020204" charset="0"/>
                <a:ea typeface="Open Sans" panose="020B0604020202020204" charset="0"/>
                <a:cs typeface="Open Sans" panose="020B0604020202020204" charset="0"/>
              </a:rPr>
              <a:t>Forming 2 x 4 x 4 matrix</a:t>
            </a:r>
            <a:endParaRPr lang="zh-TW" altLang="en-US" sz="2200" dirty="0">
              <a:solidFill>
                <a:schemeClr val="accent1"/>
              </a:solidFill>
              <a:latin typeface="Open Sans" panose="020B0604020202020204" charset="0"/>
              <a:cs typeface="Open Sans" panose="020B0604020202020204" charset="0"/>
            </a:endParaRPr>
          </a:p>
        </p:txBody>
      </p:sp>
    </p:spTree>
    <p:extLst>
      <p:ext uri="{BB962C8B-B14F-4D97-AF65-F5344CB8AC3E}">
        <p14:creationId xmlns:p14="http://schemas.microsoft.com/office/powerpoint/2010/main" val="1746196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RGB Images</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511" name="Google Shape;511;p7"/>
          <p:cNvPicPr preferRelativeResize="0"/>
          <p:nvPr/>
        </p:nvPicPr>
        <p:blipFill rotWithShape="1">
          <a:blip r:embed="rId3">
            <a:alphaModFix/>
          </a:blip>
          <a:srcRect/>
          <a:stretch/>
        </p:blipFill>
        <p:spPr>
          <a:xfrm>
            <a:off x="6197465" y="780887"/>
            <a:ext cx="3975100" cy="365760"/>
          </a:xfrm>
          <a:prstGeom prst="rect">
            <a:avLst/>
          </a:prstGeom>
          <a:noFill/>
          <a:ln>
            <a:noFill/>
          </a:ln>
        </p:spPr>
      </p:pic>
      <p:grpSp>
        <p:nvGrpSpPr>
          <p:cNvPr id="45" name="Google Shape;611;p10">
            <a:extLst>
              <a:ext uri="{FF2B5EF4-FFF2-40B4-BE49-F238E27FC236}">
                <a16:creationId xmlns:a16="http://schemas.microsoft.com/office/drawing/2014/main" id="{8F6249B7-F1AC-4EB2-BAA0-B93ACBCEAB63}"/>
              </a:ext>
            </a:extLst>
          </p:cNvPr>
          <p:cNvGrpSpPr/>
          <p:nvPr/>
        </p:nvGrpSpPr>
        <p:grpSpPr>
          <a:xfrm>
            <a:off x="1076960" y="1118735"/>
            <a:ext cx="14325950" cy="1337566"/>
            <a:chOff x="1361440" y="4867292"/>
            <a:chExt cx="14102079" cy="5525726"/>
          </a:xfrm>
        </p:grpSpPr>
        <p:sp>
          <p:nvSpPr>
            <p:cNvPr id="46" name="Google Shape;612;p10">
              <a:extLst>
                <a:ext uri="{FF2B5EF4-FFF2-40B4-BE49-F238E27FC236}">
                  <a16:creationId xmlns:a16="http://schemas.microsoft.com/office/drawing/2014/main" id="{A5974548-2EAA-4930-8DF7-8CCEF8053FDD}"/>
                </a:ext>
              </a:extLst>
            </p:cNvPr>
            <p:cNvSpPr/>
            <p:nvPr/>
          </p:nvSpPr>
          <p:spPr>
            <a:xfrm>
              <a:off x="1848042" y="5815856"/>
              <a:ext cx="13066837" cy="4577162"/>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When RGB image is used as input to CNN, the depth of filter is always equal to the depth </a:t>
              </a:r>
            </a:p>
            <a:p>
              <a:pPr algn="ctr">
                <a:lnSpc>
                  <a:spcPct val="150000"/>
                </a:lnSpc>
                <a:buClr>
                  <a:srgbClr val="FFC000"/>
                </a:buClr>
                <a:buSzPts val="2800"/>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of image (3 in case of RGB).  </a:t>
              </a:r>
              <a:endParaRPr lang="zh-TW" altLang="en-US" sz="2200" dirty="0">
                <a:solidFill>
                  <a:schemeClr val="tx1">
                    <a:lumMod val="65000"/>
                    <a:lumOff val="35000"/>
                  </a:schemeClr>
                </a:solidFill>
                <a:latin typeface="Open Sans" panose="020B0604020202020204" charset="0"/>
                <a:ea typeface="ＭＳ Ｐゴシック" panose="020B0600070205080204" pitchFamily="34" charset="-128"/>
                <a:cs typeface="Open Sans" panose="020B0604020202020204" charset="0"/>
              </a:endParaRPr>
            </a:p>
          </p:txBody>
        </p:sp>
        <p:sp>
          <p:nvSpPr>
            <p:cNvPr id="47" name="Google Shape;613;p10">
              <a:extLst>
                <a:ext uri="{FF2B5EF4-FFF2-40B4-BE49-F238E27FC236}">
                  <a16:creationId xmlns:a16="http://schemas.microsoft.com/office/drawing/2014/main" id="{CAA7B24D-BEA6-4EDC-A427-D2DD6307BF5A}"/>
                </a:ext>
              </a:extLst>
            </p:cNvPr>
            <p:cNvSpPr/>
            <p:nvPr/>
          </p:nvSpPr>
          <p:spPr>
            <a:xfrm>
              <a:off x="1361440" y="4867292"/>
              <a:ext cx="14102079" cy="5503674"/>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tx1">
                    <a:lumMod val="65000"/>
                    <a:lumOff val="35000"/>
                  </a:schemeClr>
                </a:solidFill>
                <a:latin typeface="Open Sans" panose="020B0604020202020204" charset="0"/>
                <a:ea typeface="Open Sans" panose="020B0604020202020204" charset="0"/>
                <a:cs typeface="Open Sans" panose="020B0604020202020204" charset="0"/>
                <a:sym typeface="Calibri"/>
              </a:endParaRPr>
            </a:p>
          </p:txBody>
        </p:sp>
      </p:grpSp>
      <p:graphicFrame>
        <p:nvGraphicFramePr>
          <p:cNvPr id="60" name="表格 8">
            <a:extLst>
              <a:ext uri="{FF2B5EF4-FFF2-40B4-BE49-F238E27FC236}">
                <a16:creationId xmlns:a16="http://schemas.microsoft.com/office/drawing/2014/main" id="{D327385A-7EE4-439F-9034-4393B276B363}"/>
              </a:ext>
            </a:extLst>
          </p:cNvPr>
          <p:cNvGraphicFramePr>
            <a:graphicFrameLocks noGrp="1"/>
          </p:cNvGraphicFramePr>
          <p:nvPr>
            <p:extLst>
              <p:ext uri="{D42A27DB-BD31-4B8C-83A1-F6EECF244321}">
                <p14:modId xmlns:p14="http://schemas.microsoft.com/office/powerpoint/2010/main" val="191677530"/>
              </p:ext>
            </p:extLst>
          </p:nvPr>
        </p:nvGraphicFramePr>
        <p:xfrm>
          <a:off x="8611093" y="3148286"/>
          <a:ext cx="1622424" cy="118872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61" name="文字方塊 9">
            <a:extLst>
              <a:ext uri="{FF2B5EF4-FFF2-40B4-BE49-F238E27FC236}">
                <a16:creationId xmlns:a16="http://schemas.microsoft.com/office/drawing/2014/main" id="{8E6F7F2F-6700-4B34-AAB8-5FC736E6A466}"/>
              </a:ext>
            </a:extLst>
          </p:cNvPr>
          <p:cNvSpPr txBox="1">
            <a:spLocks noChangeArrowheads="1"/>
          </p:cNvSpPr>
          <p:nvPr/>
        </p:nvSpPr>
        <p:spPr bwMode="auto">
          <a:xfrm>
            <a:off x="9814416" y="4722957"/>
            <a:ext cx="210661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200" dirty="0">
                <a:latin typeface="Open Sans" panose="020B0604020202020204" charset="0"/>
                <a:ea typeface="Open Sans" panose="020B0604020202020204" charset="0"/>
                <a:cs typeface="Open Sans" panose="020B0604020202020204" charset="0"/>
              </a:rPr>
              <a:t>3-dimensional filter 1</a:t>
            </a:r>
            <a:endParaRPr lang="zh-TW" altLang="en-US" sz="2200" dirty="0">
              <a:latin typeface="Open Sans" panose="020B0604020202020204" charset="0"/>
              <a:cs typeface="Open Sans" panose="020B0604020202020204" charset="0"/>
            </a:endParaRPr>
          </a:p>
        </p:txBody>
      </p:sp>
      <p:graphicFrame>
        <p:nvGraphicFramePr>
          <p:cNvPr id="62" name="表格 10">
            <a:extLst>
              <a:ext uri="{FF2B5EF4-FFF2-40B4-BE49-F238E27FC236}">
                <a16:creationId xmlns:a16="http://schemas.microsoft.com/office/drawing/2014/main" id="{08A24D62-5002-428C-882A-6626181FA5E3}"/>
              </a:ext>
            </a:extLst>
          </p:cNvPr>
          <p:cNvGraphicFramePr>
            <a:graphicFrameLocks noGrp="1"/>
          </p:cNvGraphicFramePr>
          <p:nvPr>
            <p:extLst>
              <p:ext uri="{D42A27DB-BD31-4B8C-83A1-F6EECF244321}">
                <p14:modId xmlns:p14="http://schemas.microsoft.com/office/powerpoint/2010/main" val="498452123"/>
              </p:ext>
            </p:extLst>
          </p:nvPr>
        </p:nvGraphicFramePr>
        <p:xfrm>
          <a:off x="11616230" y="3107011"/>
          <a:ext cx="1622424" cy="118872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63" name="文字方塊 11">
            <a:extLst>
              <a:ext uri="{FF2B5EF4-FFF2-40B4-BE49-F238E27FC236}">
                <a16:creationId xmlns:a16="http://schemas.microsoft.com/office/drawing/2014/main" id="{F17CFD90-4116-4178-AE8C-D6B815BE3C1F}"/>
              </a:ext>
            </a:extLst>
          </p:cNvPr>
          <p:cNvSpPr txBox="1">
            <a:spLocks noChangeArrowheads="1"/>
          </p:cNvSpPr>
          <p:nvPr/>
        </p:nvSpPr>
        <p:spPr bwMode="auto">
          <a:xfrm>
            <a:off x="12961772" y="4722957"/>
            <a:ext cx="210661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200" dirty="0">
                <a:latin typeface="Open Sans" panose="020B0604020202020204" charset="0"/>
                <a:ea typeface="Open Sans" panose="020B0604020202020204" charset="0"/>
                <a:cs typeface="Open Sans" panose="020B0604020202020204" charset="0"/>
              </a:rPr>
              <a:t>3-dimensional filter 2</a:t>
            </a:r>
            <a:endParaRPr lang="zh-TW" altLang="en-US" sz="2200" dirty="0">
              <a:latin typeface="Open Sans" panose="020B0604020202020204" charset="0"/>
              <a:cs typeface="Open Sans" panose="020B0604020202020204" charset="0"/>
            </a:endParaRPr>
          </a:p>
        </p:txBody>
      </p:sp>
      <p:graphicFrame>
        <p:nvGraphicFramePr>
          <p:cNvPr id="64" name="表格 12">
            <a:extLst>
              <a:ext uri="{FF2B5EF4-FFF2-40B4-BE49-F238E27FC236}">
                <a16:creationId xmlns:a16="http://schemas.microsoft.com/office/drawing/2014/main" id="{F09461B7-55E5-40B1-B933-CE5EFE0D6ADC}"/>
              </a:ext>
            </a:extLst>
          </p:cNvPr>
          <p:cNvGraphicFramePr>
            <a:graphicFrameLocks noGrp="1"/>
          </p:cNvGraphicFramePr>
          <p:nvPr>
            <p:extLst>
              <p:ext uri="{D42A27DB-BD31-4B8C-83A1-F6EECF244321}">
                <p14:modId xmlns:p14="http://schemas.microsoft.com/office/powerpoint/2010/main" val="234674434"/>
              </p:ext>
            </p:extLst>
          </p:nvPr>
        </p:nvGraphicFramePr>
        <p:xfrm>
          <a:off x="8763493" y="3300686"/>
          <a:ext cx="1622424" cy="118872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65" name="表格 13">
            <a:extLst>
              <a:ext uri="{FF2B5EF4-FFF2-40B4-BE49-F238E27FC236}">
                <a16:creationId xmlns:a16="http://schemas.microsoft.com/office/drawing/2014/main" id="{3D94AA7D-6AF6-443D-97A7-098E90854275}"/>
              </a:ext>
            </a:extLst>
          </p:cNvPr>
          <p:cNvGraphicFramePr>
            <a:graphicFrameLocks noGrp="1"/>
          </p:cNvGraphicFramePr>
          <p:nvPr>
            <p:extLst>
              <p:ext uri="{D42A27DB-BD31-4B8C-83A1-F6EECF244321}">
                <p14:modId xmlns:p14="http://schemas.microsoft.com/office/powerpoint/2010/main" val="4117630493"/>
              </p:ext>
            </p:extLst>
          </p:nvPr>
        </p:nvGraphicFramePr>
        <p:xfrm>
          <a:off x="8915893" y="3416573"/>
          <a:ext cx="1622424" cy="118872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66" name="表格 14">
            <a:extLst>
              <a:ext uri="{FF2B5EF4-FFF2-40B4-BE49-F238E27FC236}">
                <a16:creationId xmlns:a16="http://schemas.microsoft.com/office/drawing/2014/main" id="{3E7CBF73-ED1E-4FFE-A62F-9BEC47AACEC7}"/>
              </a:ext>
            </a:extLst>
          </p:cNvPr>
          <p:cNvGraphicFramePr>
            <a:graphicFrameLocks noGrp="1"/>
          </p:cNvGraphicFramePr>
          <p:nvPr>
            <p:extLst>
              <p:ext uri="{D42A27DB-BD31-4B8C-83A1-F6EECF244321}">
                <p14:modId xmlns:p14="http://schemas.microsoft.com/office/powerpoint/2010/main" val="3383760409"/>
              </p:ext>
            </p:extLst>
          </p:nvPr>
        </p:nvGraphicFramePr>
        <p:xfrm>
          <a:off x="11768630" y="3241948"/>
          <a:ext cx="1622424" cy="118872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67" name="表格 15">
            <a:extLst>
              <a:ext uri="{FF2B5EF4-FFF2-40B4-BE49-F238E27FC236}">
                <a16:creationId xmlns:a16="http://schemas.microsoft.com/office/drawing/2014/main" id="{931E09A2-9FAE-4335-8821-8B5EC61F85BB}"/>
              </a:ext>
            </a:extLst>
          </p:cNvPr>
          <p:cNvGraphicFramePr>
            <a:graphicFrameLocks noGrp="1"/>
          </p:cNvGraphicFramePr>
          <p:nvPr>
            <p:extLst>
              <p:ext uri="{D42A27DB-BD31-4B8C-83A1-F6EECF244321}">
                <p14:modId xmlns:p14="http://schemas.microsoft.com/office/powerpoint/2010/main" val="1177480357"/>
              </p:ext>
            </p:extLst>
          </p:nvPr>
        </p:nvGraphicFramePr>
        <p:xfrm>
          <a:off x="11921030" y="3394348"/>
          <a:ext cx="1622424" cy="118872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extLst>
                  <a:ext uri="{0D108BD9-81ED-4DB2-BD59-A6C34878D82A}">
                    <a16:rowId xmlns:a16="http://schemas.microsoft.com/office/drawing/2014/main" val="10002"/>
                  </a:ext>
                </a:extLst>
              </a:tr>
            </a:tbl>
          </a:graphicData>
        </a:graphic>
      </p:graphicFrame>
      <p:grpSp>
        <p:nvGrpSpPr>
          <p:cNvPr id="4" name="Group 3">
            <a:extLst>
              <a:ext uri="{FF2B5EF4-FFF2-40B4-BE49-F238E27FC236}">
                <a16:creationId xmlns:a16="http://schemas.microsoft.com/office/drawing/2014/main" id="{D3B5EE89-7D5E-4911-95B3-D2C9B00BCCF7}"/>
              </a:ext>
            </a:extLst>
          </p:cNvPr>
          <p:cNvGrpSpPr/>
          <p:nvPr/>
        </p:nvGrpSpPr>
        <p:grpSpPr>
          <a:xfrm>
            <a:off x="6475348" y="5703233"/>
            <a:ext cx="3243263" cy="2785428"/>
            <a:chOff x="4954588" y="6531746"/>
            <a:chExt cx="3243263" cy="2785428"/>
          </a:xfrm>
        </p:grpSpPr>
        <p:graphicFrame>
          <p:nvGraphicFramePr>
            <p:cNvPr id="102" name="內容版面配置區 3">
              <a:extLst>
                <a:ext uri="{FF2B5EF4-FFF2-40B4-BE49-F238E27FC236}">
                  <a16:creationId xmlns:a16="http://schemas.microsoft.com/office/drawing/2014/main" id="{929B60D1-2828-4EF7-B5D5-AED688835331}"/>
                </a:ext>
              </a:extLst>
            </p:cNvPr>
            <p:cNvGraphicFramePr>
              <a:graphicFrameLocks/>
            </p:cNvGraphicFramePr>
            <p:nvPr>
              <p:extLst>
                <p:ext uri="{D42A27DB-BD31-4B8C-83A1-F6EECF244321}">
                  <p14:modId xmlns:p14="http://schemas.microsoft.com/office/powerpoint/2010/main" val="882262040"/>
                </p:ext>
              </p:extLst>
            </p:nvPr>
          </p:nvGraphicFramePr>
          <p:xfrm>
            <a:off x="4954588" y="6531746"/>
            <a:ext cx="2873376" cy="2388559"/>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extLst>
                    <a:ext uri="{0D108BD9-81ED-4DB2-BD59-A6C34878D82A}">
                      <a16:rowId xmlns:a16="http://schemas.microsoft.com/office/drawing/2014/main" val="10000"/>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extLst>
                    <a:ext uri="{0D108BD9-81ED-4DB2-BD59-A6C34878D82A}">
                      <a16:rowId xmlns:a16="http://schemas.microsoft.com/office/drawing/2014/main" val="10001"/>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extLst>
                    <a:ext uri="{0D108BD9-81ED-4DB2-BD59-A6C34878D82A}">
                      <a16:rowId xmlns:a16="http://schemas.microsoft.com/office/drawing/2014/main" val="10002"/>
                    </a:ext>
                  </a:extLst>
                </a:tr>
                <a:tr h="370840">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extLst>
                    <a:ext uri="{0D108BD9-81ED-4DB2-BD59-A6C34878D82A}">
                      <a16:rowId xmlns:a16="http://schemas.microsoft.com/office/drawing/2014/main" val="10003"/>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extLst>
                    <a:ext uri="{0D108BD9-81ED-4DB2-BD59-A6C34878D82A}">
                      <a16:rowId xmlns:a16="http://schemas.microsoft.com/office/drawing/2014/main" val="10004"/>
                    </a:ext>
                  </a:extLst>
                </a:tr>
                <a:tr h="407359">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extLst>
                    <a:ext uri="{0D108BD9-81ED-4DB2-BD59-A6C34878D82A}">
                      <a16:rowId xmlns:a16="http://schemas.microsoft.com/office/drawing/2014/main" val="10005"/>
                    </a:ext>
                  </a:extLst>
                </a:tr>
              </a:tbl>
            </a:graphicData>
          </a:graphic>
        </p:graphicFrame>
        <p:graphicFrame>
          <p:nvGraphicFramePr>
            <p:cNvPr id="103" name="內容版面配置區 3">
              <a:extLst>
                <a:ext uri="{FF2B5EF4-FFF2-40B4-BE49-F238E27FC236}">
                  <a16:creationId xmlns:a16="http://schemas.microsoft.com/office/drawing/2014/main" id="{55744B46-F465-46B7-AB83-02A2B1146069}"/>
                </a:ext>
              </a:extLst>
            </p:cNvPr>
            <p:cNvGraphicFramePr>
              <a:graphicFrameLocks/>
            </p:cNvGraphicFramePr>
            <p:nvPr>
              <p:extLst>
                <p:ext uri="{D42A27DB-BD31-4B8C-83A1-F6EECF244321}">
                  <p14:modId xmlns:p14="http://schemas.microsoft.com/office/powerpoint/2010/main" val="2559549791"/>
                </p:ext>
              </p:extLst>
            </p:nvPr>
          </p:nvGraphicFramePr>
          <p:xfrm>
            <a:off x="5118100" y="6738121"/>
            <a:ext cx="2873376" cy="237744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extLst>
                    <a:ext uri="{0D108BD9-81ED-4DB2-BD59-A6C34878D82A}">
                      <a16:rowId xmlns:a16="http://schemas.microsoft.com/office/drawing/2014/main" val="10000"/>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extLst>
                    <a:ext uri="{0D108BD9-81ED-4DB2-BD59-A6C34878D82A}">
                      <a16:rowId xmlns:a16="http://schemas.microsoft.com/office/drawing/2014/main" val="10001"/>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extLst>
                    <a:ext uri="{0D108BD9-81ED-4DB2-BD59-A6C34878D82A}">
                      <a16:rowId xmlns:a16="http://schemas.microsoft.com/office/drawing/2014/main" val="10002"/>
                    </a:ext>
                  </a:extLst>
                </a:tr>
                <a:tr h="370840">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extLst>
                    <a:ext uri="{0D108BD9-81ED-4DB2-BD59-A6C34878D82A}">
                      <a16:rowId xmlns:a16="http://schemas.microsoft.com/office/drawing/2014/main" val="10003"/>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extLst>
                    <a:ext uri="{0D108BD9-81ED-4DB2-BD59-A6C34878D82A}">
                      <a16:rowId xmlns:a16="http://schemas.microsoft.com/office/drawing/2014/main" val="10004"/>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extLst>
                    <a:ext uri="{0D108BD9-81ED-4DB2-BD59-A6C34878D82A}">
                      <a16:rowId xmlns:a16="http://schemas.microsoft.com/office/drawing/2014/main" val="10005"/>
                    </a:ext>
                  </a:extLst>
                </a:tr>
              </a:tbl>
            </a:graphicData>
          </a:graphic>
        </p:graphicFrame>
        <p:graphicFrame>
          <p:nvGraphicFramePr>
            <p:cNvPr id="104" name="內容版面配置區 3">
              <a:extLst>
                <a:ext uri="{FF2B5EF4-FFF2-40B4-BE49-F238E27FC236}">
                  <a16:creationId xmlns:a16="http://schemas.microsoft.com/office/drawing/2014/main" id="{76B2B9BA-3B11-4433-998F-EAC3EC20B279}"/>
                </a:ext>
              </a:extLst>
            </p:cNvPr>
            <p:cNvGraphicFramePr>
              <a:graphicFrameLocks/>
            </p:cNvGraphicFramePr>
            <p:nvPr>
              <p:extLst>
                <p:ext uri="{D42A27DB-BD31-4B8C-83A1-F6EECF244321}">
                  <p14:modId xmlns:p14="http://schemas.microsoft.com/office/powerpoint/2010/main" val="2394283942"/>
                </p:ext>
              </p:extLst>
            </p:nvPr>
          </p:nvGraphicFramePr>
          <p:xfrm>
            <a:off x="5324475" y="6939734"/>
            <a:ext cx="2873376" cy="237744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507769">
                    <a:extLst>
                      <a:ext uri="{9D8B030D-6E8A-4147-A177-3AD203B41FA5}">
                        <a16:colId xmlns:a16="http://schemas.microsoft.com/office/drawing/2014/main" val="20004"/>
                      </a:ext>
                    </a:extLst>
                  </a:gridCol>
                  <a:gridCol w="450023">
                    <a:extLst>
                      <a:ext uri="{9D8B030D-6E8A-4147-A177-3AD203B41FA5}">
                        <a16:colId xmlns:a16="http://schemas.microsoft.com/office/drawing/2014/main" val="20005"/>
                      </a:ext>
                    </a:extLst>
                  </a:gridCol>
                </a:tblGrid>
                <a:tr h="370840">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extLst>
                    <a:ext uri="{0D108BD9-81ED-4DB2-BD59-A6C34878D82A}">
                      <a16:rowId xmlns:a16="http://schemas.microsoft.com/office/drawing/2014/main" val="10000"/>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extLst>
                    <a:ext uri="{0D108BD9-81ED-4DB2-BD59-A6C34878D82A}">
                      <a16:rowId xmlns:a16="http://schemas.microsoft.com/office/drawing/2014/main" val="10001"/>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extLst>
                    <a:ext uri="{0D108BD9-81ED-4DB2-BD59-A6C34878D82A}">
                      <a16:rowId xmlns:a16="http://schemas.microsoft.com/office/drawing/2014/main" val="10002"/>
                    </a:ext>
                  </a:extLst>
                </a:tr>
                <a:tr h="370840">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extLst>
                    <a:ext uri="{0D108BD9-81ED-4DB2-BD59-A6C34878D82A}">
                      <a16:rowId xmlns:a16="http://schemas.microsoft.com/office/drawing/2014/main" val="10003"/>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extLst>
                    <a:ext uri="{0D108BD9-81ED-4DB2-BD59-A6C34878D82A}">
                      <a16:rowId xmlns:a16="http://schemas.microsoft.com/office/drawing/2014/main" val="10004"/>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extLst>
                    <a:ext uri="{0D108BD9-81ED-4DB2-BD59-A6C34878D82A}">
                      <a16:rowId xmlns:a16="http://schemas.microsoft.com/office/drawing/2014/main" val="10005"/>
                    </a:ext>
                  </a:extLst>
                </a:tr>
              </a:tbl>
            </a:graphicData>
          </a:graphic>
        </p:graphicFrame>
      </p:grpSp>
      <p:pic>
        <p:nvPicPr>
          <p:cNvPr id="6" name="Picture 5">
            <a:extLst>
              <a:ext uri="{FF2B5EF4-FFF2-40B4-BE49-F238E27FC236}">
                <a16:creationId xmlns:a16="http://schemas.microsoft.com/office/drawing/2014/main" id="{031D5326-CEE7-4176-88C6-32B68DCC2333}"/>
              </a:ext>
            </a:extLst>
          </p:cNvPr>
          <p:cNvPicPr>
            <a:picLocks noChangeAspect="1"/>
          </p:cNvPicPr>
          <p:nvPr/>
        </p:nvPicPr>
        <p:blipFill>
          <a:blip r:embed="rId4"/>
          <a:stretch>
            <a:fillRect/>
          </a:stretch>
        </p:blipFill>
        <p:spPr>
          <a:xfrm>
            <a:off x="1492415" y="2556702"/>
            <a:ext cx="5170598" cy="2908461"/>
          </a:xfrm>
          <a:prstGeom prst="rect">
            <a:avLst/>
          </a:prstGeom>
        </p:spPr>
      </p:pic>
    </p:spTree>
    <p:extLst>
      <p:ext uri="{BB962C8B-B14F-4D97-AF65-F5344CB8AC3E}">
        <p14:creationId xmlns:p14="http://schemas.microsoft.com/office/powerpoint/2010/main" val="29698068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2A2CA-20AE-4642-B2A1-594FED64DF51}"/>
              </a:ext>
            </a:extLst>
          </p:cNvPr>
          <p:cNvSpPr>
            <a:spLocks noGrp="1"/>
          </p:cNvSpPr>
          <p:nvPr>
            <p:ph type="title"/>
          </p:nvPr>
        </p:nvSpPr>
        <p:spPr/>
        <p:txBody>
          <a:bodyPr/>
          <a:lstStyle/>
          <a:p>
            <a:r>
              <a:rPr lang="en-IN" dirty="0"/>
              <a:t>CNN</a:t>
            </a:r>
          </a:p>
        </p:txBody>
      </p:sp>
      <p:sp>
        <p:nvSpPr>
          <p:cNvPr id="3" name="Text Placeholder 2">
            <a:extLst>
              <a:ext uri="{FF2B5EF4-FFF2-40B4-BE49-F238E27FC236}">
                <a16:creationId xmlns:a16="http://schemas.microsoft.com/office/drawing/2014/main" id="{EB932E33-2428-46A5-B7BB-324BD15E615D}"/>
              </a:ext>
            </a:extLst>
          </p:cNvPr>
          <p:cNvSpPr>
            <a:spLocks noGrp="1"/>
          </p:cNvSpPr>
          <p:nvPr>
            <p:ph type="body" idx="1"/>
          </p:nvPr>
        </p:nvSpPr>
        <p:spPr/>
        <p:txBody>
          <a:bodyPr>
            <a:normAutofit/>
          </a:bodyPr>
          <a:lstStyle/>
          <a:p>
            <a:pPr marL="0" lvl="0" indent="0"/>
            <a:r>
              <a:rPr lang="en-US" b="1" dirty="0"/>
              <a:t>Problem Scenario: </a:t>
            </a:r>
            <a:r>
              <a:rPr lang="en-US" dirty="0"/>
              <a:t>Consider the MNIST dataset from the previous lesson wherein, you were hired by one of the major AI giants planning to build the best image classifier model available till date. Also, to do so, you used a multilayered neural network. However, </a:t>
            </a:r>
            <a:r>
              <a:rPr lang="en-US" dirty="0" err="1"/>
              <a:t>Keras</a:t>
            </a:r>
            <a:r>
              <a:rPr lang="en-US" dirty="0"/>
              <a:t> being the most commonly used libraries for deep learning, you would have to use </a:t>
            </a:r>
            <a:r>
              <a:rPr lang="en-US" dirty="0" err="1"/>
              <a:t>Keras</a:t>
            </a:r>
            <a:r>
              <a:rPr lang="en-US" dirty="0"/>
              <a:t> this time.</a:t>
            </a:r>
          </a:p>
          <a:p>
            <a:pPr marL="0" lvl="0" indent="0"/>
            <a:r>
              <a:rPr lang="en-US" b="1" dirty="0"/>
              <a:t>Objective:</a:t>
            </a:r>
            <a:endParaRPr lang="en-US" dirty="0"/>
          </a:p>
          <a:p>
            <a:pPr marL="0" lvl="0" indent="0"/>
            <a:r>
              <a:rPr lang="en-US" dirty="0"/>
              <a:t>Build a </a:t>
            </a:r>
            <a:r>
              <a:rPr lang="en-US" dirty="0" err="1"/>
              <a:t>Keras</a:t>
            </a:r>
            <a:r>
              <a:rPr lang="en-US" dirty="0"/>
              <a:t>-based image classification model on the MNIST dataset.</a:t>
            </a:r>
          </a:p>
          <a:p>
            <a:pPr marL="0" indent="0"/>
            <a:r>
              <a:rPr lang="en-US" b="1" dirty="0"/>
              <a:t>Access: </a:t>
            </a:r>
            <a:r>
              <a:rPr lang="en-US" dirty="0"/>
              <a:t>Click the Practice Labs tab on the left panel. Now, click on the START LAB button and wait while the lab prepares itself. Then, click on the LAUNCH LAB button. A full-fledged </a:t>
            </a:r>
            <a:r>
              <a:rPr lang="en-US" dirty="0" err="1"/>
              <a:t>jupyter</a:t>
            </a:r>
            <a:r>
              <a:rPr lang="en-US" dirty="0"/>
              <a:t> lab opens, which you can use for your hands-on practice and projects.</a:t>
            </a:r>
          </a:p>
          <a:p>
            <a:pPr marL="0" lvl="0" indent="0"/>
            <a:endParaRPr lang="en-US" dirty="0"/>
          </a:p>
        </p:txBody>
      </p:sp>
    </p:spTree>
    <p:extLst>
      <p:ext uri="{BB962C8B-B14F-4D97-AF65-F5344CB8AC3E}">
        <p14:creationId xmlns:p14="http://schemas.microsoft.com/office/powerpoint/2010/main" val="3408500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lt1"/>
              </a:buClr>
              <a:buSzPts val="2800"/>
              <a:buFont typeface="Arial"/>
              <a:buNone/>
            </a:pPr>
            <a:r>
              <a:rPr lang="en-IN" dirty="0"/>
              <a:t>Pooling</a:t>
            </a:r>
            <a:endParaRPr dirty="0"/>
          </a:p>
        </p:txBody>
      </p:sp>
    </p:spTree>
    <p:extLst>
      <p:ext uri="{BB962C8B-B14F-4D97-AF65-F5344CB8AC3E}">
        <p14:creationId xmlns:p14="http://schemas.microsoft.com/office/powerpoint/2010/main" val="22055378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Pooling Layer</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511" name="Google Shape;511;p7"/>
          <p:cNvPicPr preferRelativeResize="0"/>
          <p:nvPr/>
        </p:nvPicPr>
        <p:blipFill rotWithShape="1">
          <a:blip r:embed="rId3">
            <a:alphaModFix/>
          </a:blip>
          <a:srcRect/>
          <a:stretch/>
        </p:blipFill>
        <p:spPr>
          <a:xfrm>
            <a:off x="6197465" y="780887"/>
            <a:ext cx="3975100" cy="365760"/>
          </a:xfrm>
          <a:prstGeom prst="rect">
            <a:avLst/>
          </a:prstGeom>
          <a:noFill/>
          <a:ln>
            <a:noFill/>
          </a:ln>
        </p:spPr>
      </p:pic>
      <p:grpSp>
        <p:nvGrpSpPr>
          <p:cNvPr id="45" name="Google Shape;611;p10">
            <a:extLst>
              <a:ext uri="{FF2B5EF4-FFF2-40B4-BE49-F238E27FC236}">
                <a16:creationId xmlns:a16="http://schemas.microsoft.com/office/drawing/2014/main" id="{8F6249B7-F1AC-4EB2-BAA0-B93ACBCEAB63}"/>
              </a:ext>
            </a:extLst>
          </p:cNvPr>
          <p:cNvGrpSpPr/>
          <p:nvPr/>
        </p:nvGrpSpPr>
        <p:grpSpPr>
          <a:xfrm>
            <a:off x="1076960" y="1277695"/>
            <a:ext cx="14102079" cy="1221965"/>
            <a:chOff x="1361440" y="5523984"/>
            <a:chExt cx="14102079" cy="3128298"/>
          </a:xfrm>
        </p:grpSpPr>
        <p:sp>
          <p:nvSpPr>
            <p:cNvPr id="46" name="Google Shape;612;p10">
              <a:extLst>
                <a:ext uri="{FF2B5EF4-FFF2-40B4-BE49-F238E27FC236}">
                  <a16:creationId xmlns:a16="http://schemas.microsoft.com/office/drawing/2014/main" id="{A5974548-2EAA-4930-8DF7-8CCEF8053FDD}"/>
                </a:ext>
              </a:extLst>
            </p:cNvPr>
            <p:cNvSpPr/>
            <p:nvPr/>
          </p:nvSpPr>
          <p:spPr>
            <a:xfrm>
              <a:off x="1848042" y="5815856"/>
              <a:ext cx="13066837" cy="2836426"/>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en-IN" altLang="zh-TW" sz="2200" dirty="0">
                  <a:solidFill>
                    <a:schemeClr val="tx1">
                      <a:lumMod val="65000"/>
                      <a:lumOff val="35000"/>
                    </a:schemeClr>
                  </a:solidFill>
                  <a:latin typeface="Open Sans" panose="020B0604020202020204" charset="0"/>
                  <a:ea typeface="ＭＳ Ｐゴシック" panose="020B0600070205080204" pitchFamily="34" charset="-128"/>
                  <a:cs typeface="Open Sans" panose="020B0604020202020204" charset="0"/>
                </a:rPr>
                <a:t>The pooling layer gradually </a:t>
              </a:r>
              <a:r>
                <a:rPr lang="en-US" altLang="zh-TW" sz="2200" dirty="0">
                  <a:solidFill>
                    <a:schemeClr val="tx1">
                      <a:lumMod val="65000"/>
                      <a:lumOff val="35000"/>
                    </a:schemeClr>
                  </a:solidFill>
                  <a:latin typeface="Open Sans" panose="020B0604020202020204" charset="0"/>
                  <a:ea typeface="ＭＳ Ｐゴシック" panose="020B0600070205080204" pitchFamily="34" charset="-128"/>
                  <a:cs typeface="Open Sans" panose="020B0604020202020204" charset="0"/>
                </a:rPr>
                <a:t>reduces the spatial size of each matrix within the feature map such that the amount of parameters and computation is reduced in the network.</a:t>
              </a:r>
              <a:endParaRPr lang="zh-TW" altLang="en-US" sz="2200" dirty="0">
                <a:solidFill>
                  <a:schemeClr val="tx1">
                    <a:lumMod val="65000"/>
                    <a:lumOff val="35000"/>
                  </a:schemeClr>
                </a:solidFill>
                <a:latin typeface="Open Sans" panose="020B0604020202020204" charset="0"/>
                <a:ea typeface="ＭＳ Ｐゴシック" panose="020B0600070205080204" pitchFamily="34" charset="-128"/>
                <a:cs typeface="Open Sans" panose="020B0604020202020204" charset="0"/>
              </a:endParaRPr>
            </a:p>
          </p:txBody>
        </p:sp>
        <p:sp>
          <p:nvSpPr>
            <p:cNvPr id="47" name="Google Shape;613;p10">
              <a:extLst>
                <a:ext uri="{FF2B5EF4-FFF2-40B4-BE49-F238E27FC236}">
                  <a16:creationId xmlns:a16="http://schemas.microsoft.com/office/drawing/2014/main" id="{CAA7B24D-BEA6-4EDC-A427-D2DD6307BF5A}"/>
                </a:ext>
              </a:extLst>
            </p:cNvPr>
            <p:cNvSpPr/>
            <p:nvPr/>
          </p:nvSpPr>
          <p:spPr>
            <a:xfrm>
              <a:off x="1361440" y="5523984"/>
              <a:ext cx="14102079" cy="2884176"/>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tx1">
                    <a:lumMod val="65000"/>
                    <a:lumOff val="35000"/>
                  </a:schemeClr>
                </a:solidFill>
                <a:latin typeface="Calibri"/>
                <a:ea typeface="Calibri"/>
                <a:cs typeface="Calibri"/>
                <a:sym typeface="Calibri"/>
              </a:endParaRPr>
            </a:p>
          </p:txBody>
        </p:sp>
      </p:grpSp>
      <p:grpSp>
        <p:nvGrpSpPr>
          <p:cNvPr id="20" name="Google Shape;1259;p41">
            <a:extLst>
              <a:ext uri="{FF2B5EF4-FFF2-40B4-BE49-F238E27FC236}">
                <a16:creationId xmlns:a16="http://schemas.microsoft.com/office/drawing/2014/main" id="{DAA2456F-E7D7-4D9A-AE5E-EBBD8113605E}"/>
              </a:ext>
            </a:extLst>
          </p:cNvPr>
          <p:cNvGrpSpPr/>
          <p:nvPr/>
        </p:nvGrpSpPr>
        <p:grpSpPr>
          <a:xfrm>
            <a:off x="2094349" y="7848795"/>
            <a:ext cx="12421857" cy="704849"/>
            <a:chOff x="2189494" y="8088281"/>
            <a:chExt cx="12421857" cy="704849"/>
          </a:xfrm>
        </p:grpSpPr>
        <p:pic>
          <p:nvPicPr>
            <p:cNvPr id="21" name="Google Shape;1260;p41" descr="Right pointing backhand index">
              <a:extLst>
                <a:ext uri="{FF2B5EF4-FFF2-40B4-BE49-F238E27FC236}">
                  <a16:creationId xmlns:a16="http://schemas.microsoft.com/office/drawing/2014/main" id="{E329AB72-8C1E-4D6E-A065-2DC13204D3B1}"/>
                </a:ext>
              </a:extLst>
            </p:cNvPr>
            <p:cNvPicPr preferRelativeResize="0"/>
            <p:nvPr/>
          </p:nvPicPr>
          <p:blipFill rotWithShape="1">
            <a:blip r:embed="rId4">
              <a:alphaModFix/>
            </a:blip>
            <a:srcRect/>
            <a:stretch/>
          </p:blipFill>
          <p:spPr>
            <a:xfrm>
              <a:off x="2189494" y="8105885"/>
              <a:ext cx="687245" cy="687245"/>
            </a:xfrm>
            <a:prstGeom prst="rect">
              <a:avLst/>
            </a:prstGeom>
            <a:noFill/>
            <a:ln>
              <a:noFill/>
            </a:ln>
          </p:spPr>
        </p:pic>
        <p:sp>
          <p:nvSpPr>
            <p:cNvPr id="22" name="Google Shape;1261;p41">
              <a:extLst>
                <a:ext uri="{FF2B5EF4-FFF2-40B4-BE49-F238E27FC236}">
                  <a16:creationId xmlns:a16="http://schemas.microsoft.com/office/drawing/2014/main" id="{89987BF2-C9B7-4093-8779-EDD533EA826C}"/>
                </a:ext>
              </a:extLst>
            </p:cNvPr>
            <p:cNvSpPr/>
            <p:nvPr/>
          </p:nvSpPr>
          <p:spPr>
            <a:xfrm>
              <a:off x="2971791" y="8088281"/>
              <a:ext cx="11639560" cy="687245"/>
            </a:xfrm>
            <a:prstGeom prst="roundRect">
              <a:avLst>
                <a:gd name="adj" fmla="val 16667"/>
              </a:avLst>
            </a:prstGeom>
            <a:solidFill>
              <a:srgbClr val="F2F2F2"/>
            </a:solidFill>
            <a:ln w="12700" cap="flat" cmpd="sng">
              <a:solidFill>
                <a:srgbClr val="5EB9C2"/>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a:ea typeface="Open Sans"/>
                  <a:cs typeface="Open Sans"/>
                  <a:sym typeface="Open Sans"/>
                </a:rPr>
                <a:t>Note: </a:t>
              </a:r>
              <a:r>
                <a:rPr lang="en-US" sz="2200" dirty="0">
                  <a:solidFill>
                    <a:srgbClr val="595959"/>
                  </a:solidFill>
                  <a:latin typeface="Open Sans"/>
                  <a:ea typeface="Open Sans"/>
                  <a:cs typeface="Open Sans"/>
                  <a:sym typeface="Open Sans"/>
                </a:rPr>
                <a:t>The most commonly used pooling approach is max pooling.</a:t>
              </a:r>
              <a:endParaRPr sz="2200" i="0" u="none" strike="noStrike" cap="none" dirty="0">
                <a:solidFill>
                  <a:srgbClr val="595959"/>
                </a:solidFill>
                <a:latin typeface="Open Sans"/>
                <a:ea typeface="Open Sans"/>
                <a:cs typeface="Open Sans"/>
                <a:sym typeface="Open Sans"/>
              </a:endParaRPr>
            </a:p>
          </p:txBody>
        </p:sp>
      </p:grpSp>
      <p:pic>
        <p:nvPicPr>
          <p:cNvPr id="74" name="Picture 2">
            <a:extLst>
              <a:ext uri="{FF2B5EF4-FFF2-40B4-BE49-F238E27FC236}">
                <a16:creationId xmlns:a16="http://schemas.microsoft.com/office/drawing/2014/main" id="{F22CB957-002A-4C0D-9B04-D4A25B8ED0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1864" y="3683088"/>
            <a:ext cx="3335338" cy="226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2">
            <a:extLst>
              <a:ext uri="{FF2B5EF4-FFF2-40B4-BE49-F238E27FC236}">
                <a16:creationId xmlns:a16="http://schemas.microsoft.com/office/drawing/2014/main" id="{6C987B9E-10B6-415D-8227-67BC7C76B6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00040" y="4208440"/>
            <a:ext cx="1757362"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向右箭號 3">
            <a:extLst>
              <a:ext uri="{FF2B5EF4-FFF2-40B4-BE49-F238E27FC236}">
                <a16:creationId xmlns:a16="http://schemas.microsoft.com/office/drawing/2014/main" id="{1056BC34-5B0A-4D13-8153-D05D23898682}"/>
              </a:ext>
            </a:extLst>
          </p:cNvPr>
          <p:cNvSpPr/>
          <p:nvPr/>
        </p:nvSpPr>
        <p:spPr>
          <a:xfrm>
            <a:off x="7954607" y="4402116"/>
            <a:ext cx="2217957" cy="803275"/>
          </a:xfrm>
          <a:prstGeom prst="rightArrow">
            <a:avLst/>
          </a:prstGeom>
          <a:solidFill>
            <a:srgbClr val="44AAFE"/>
          </a:solidFill>
          <a:ln w="12700">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77" name="文字方塊 5">
            <a:extLst>
              <a:ext uri="{FF2B5EF4-FFF2-40B4-BE49-F238E27FC236}">
                <a16:creationId xmlns:a16="http://schemas.microsoft.com/office/drawing/2014/main" id="{261B5A61-B478-4120-BA1D-A7BC4E97F133}"/>
              </a:ext>
            </a:extLst>
          </p:cNvPr>
          <p:cNvSpPr txBox="1">
            <a:spLocks noChangeArrowheads="1"/>
          </p:cNvSpPr>
          <p:nvPr/>
        </p:nvSpPr>
        <p:spPr bwMode="auto">
          <a:xfrm>
            <a:off x="8049169" y="4602212"/>
            <a:ext cx="20764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200" b="1" dirty="0">
                <a:solidFill>
                  <a:schemeClr val="bg1"/>
                </a:solidFill>
                <a:latin typeface="Open Sans" panose="020B0604020202020204" charset="0"/>
                <a:ea typeface="Open Sans" panose="020B0604020202020204" charset="0"/>
                <a:cs typeface="Open Sans" panose="020B0604020202020204" charset="0"/>
              </a:rPr>
              <a:t>Subsampling</a:t>
            </a:r>
            <a:endParaRPr lang="zh-TW" altLang="en-US" sz="2200" b="1" dirty="0">
              <a:solidFill>
                <a:schemeClr val="bg1"/>
              </a:solidFill>
              <a:latin typeface="Open Sans" panose="020B0604020202020204" charset="0"/>
              <a:cs typeface="Open Sans" panose="020B0604020202020204" charset="0"/>
            </a:endParaRPr>
          </a:p>
        </p:txBody>
      </p:sp>
    </p:spTree>
    <p:extLst>
      <p:ext uri="{BB962C8B-B14F-4D97-AF65-F5344CB8AC3E}">
        <p14:creationId xmlns:p14="http://schemas.microsoft.com/office/powerpoint/2010/main" val="21338692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Pooling Layer</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511" name="Google Shape;511;p7"/>
          <p:cNvPicPr preferRelativeResize="0"/>
          <p:nvPr/>
        </p:nvPicPr>
        <p:blipFill rotWithShape="1">
          <a:blip r:embed="rId3">
            <a:alphaModFix/>
          </a:blip>
          <a:srcRect/>
          <a:stretch/>
        </p:blipFill>
        <p:spPr>
          <a:xfrm>
            <a:off x="6197465" y="780887"/>
            <a:ext cx="3975100" cy="365760"/>
          </a:xfrm>
          <a:prstGeom prst="rect">
            <a:avLst/>
          </a:prstGeom>
          <a:noFill/>
          <a:ln>
            <a:noFill/>
          </a:ln>
        </p:spPr>
      </p:pic>
      <p:grpSp>
        <p:nvGrpSpPr>
          <p:cNvPr id="20" name="Google Shape;1259;p41">
            <a:extLst>
              <a:ext uri="{FF2B5EF4-FFF2-40B4-BE49-F238E27FC236}">
                <a16:creationId xmlns:a16="http://schemas.microsoft.com/office/drawing/2014/main" id="{DAA2456F-E7D7-4D9A-AE5E-EBBD8113605E}"/>
              </a:ext>
            </a:extLst>
          </p:cNvPr>
          <p:cNvGrpSpPr/>
          <p:nvPr/>
        </p:nvGrpSpPr>
        <p:grpSpPr>
          <a:xfrm>
            <a:off x="2094349" y="7848795"/>
            <a:ext cx="12421857" cy="704849"/>
            <a:chOff x="2189494" y="8088281"/>
            <a:chExt cx="12421857" cy="704849"/>
          </a:xfrm>
        </p:grpSpPr>
        <p:pic>
          <p:nvPicPr>
            <p:cNvPr id="21" name="Google Shape;1260;p41" descr="Right pointing backhand index">
              <a:extLst>
                <a:ext uri="{FF2B5EF4-FFF2-40B4-BE49-F238E27FC236}">
                  <a16:creationId xmlns:a16="http://schemas.microsoft.com/office/drawing/2014/main" id="{E329AB72-8C1E-4D6E-A065-2DC13204D3B1}"/>
                </a:ext>
              </a:extLst>
            </p:cNvPr>
            <p:cNvPicPr preferRelativeResize="0"/>
            <p:nvPr/>
          </p:nvPicPr>
          <p:blipFill rotWithShape="1">
            <a:blip r:embed="rId4">
              <a:alphaModFix/>
            </a:blip>
            <a:srcRect/>
            <a:stretch/>
          </p:blipFill>
          <p:spPr>
            <a:xfrm>
              <a:off x="2189494" y="8105885"/>
              <a:ext cx="687245" cy="687245"/>
            </a:xfrm>
            <a:prstGeom prst="rect">
              <a:avLst/>
            </a:prstGeom>
            <a:noFill/>
            <a:ln>
              <a:noFill/>
            </a:ln>
          </p:spPr>
        </p:pic>
        <p:sp>
          <p:nvSpPr>
            <p:cNvPr id="22" name="Google Shape;1261;p41">
              <a:extLst>
                <a:ext uri="{FF2B5EF4-FFF2-40B4-BE49-F238E27FC236}">
                  <a16:creationId xmlns:a16="http://schemas.microsoft.com/office/drawing/2014/main" id="{89987BF2-C9B7-4093-8779-EDD533EA826C}"/>
                </a:ext>
              </a:extLst>
            </p:cNvPr>
            <p:cNvSpPr/>
            <p:nvPr/>
          </p:nvSpPr>
          <p:spPr>
            <a:xfrm>
              <a:off x="2971791" y="8088281"/>
              <a:ext cx="11639560" cy="687245"/>
            </a:xfrm>
            <a:prstGeom prst="roundRect">
              <a:avLst>
                <a:gd name="adj" fmla="val 16667"/>
              </a:avLst>
            </a:prstGeom>
            <a:solidFill>
              <a:srgbClr val="F2F2F2"/>
            </a:solidFill>
            <a:ln w="12700" cap="flat" cmpd="sng">
              <a:solidFill>
                <a:srgbClr val="5EB9C2"/>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a:ea typeface="Open Sans"/>
                  <a:cs typeface="Open Sans"/>
                  <a:sym typeface="Open Sans"/>
                </a:rPr>
                <a:t>Note: </a:t>
              </a:r>
              <a:r>
                <a:rPr lang="en-US" sz="2200" dirty="0">
                  <a:solidFill>
                    <a:srgbClr val="595959"/>
                  </a:solidFill>
                  <a:latin typeface="Open Sans"/>
                  <a:ea typeface="Open Sans"/>
                  <a:cs typeface="Open Sans"/>
                  <a:sym typeface="Open Sans"/>
                </a:rPr>
                <a:t>The most commonly used pooling approach is max pooling.</a:t>
              </a:r>
              <a:endParaRPr sz="2200" i="0" u="none" strike="noStrike" cap="none" dirty="0">
                <a:solidFill>
                  <a:srgbClr val="595959"/>
                </a:solidFill>
                <a:latin typeface="Open Sans"/>
                <a:ea typeface="Open Sans"/>
                <a:cs typeface="Open Sans"/>
                <a:sym typeface="Open Sans"/>
              </a:endParaRPr>
            </a:p>
          </p:txBody>
        </p:sp>
      </p:grpSp>
      <p:graphicFrame>
        <p:nvGraphicFramePr>
          <p:cNvPr id="23" name="內容版面配置區 3">
            <a:extLst>
              <a:ext uri="{FF2B5EF4-FFF2-40B4-BE49-F238E27FC236}">
                <a16:creationId xmlns:a16="http://schemas.microsoft.com/office/drawing/2014/main" id="{40C10CB0-5C35-44D1-8CDA-3189C34C699E}"/>
              </a:ext>
            </a:extLst>
          </p:cNvPr>
          <p:cNvGraphicFramePr>
            <a:graphicFrameLocks/>
          </p:cNvGraphicFramePr>
          <p:nvPr>
            <p:extLst>
              <p:ext uri="{D42A27DB-BD31-4B8C-83A1-F6EECF244321}">
                <p14:modId xmlns:p14="http://schemas.microsoft.com/office/powerpoint/2010/main" val="3770106931"/>
              </p:ext>
            </p:extLst>
          </p:nvPr>
        </p:nvGraphicFramePr>
        <p:xfrm>
          <a:off x="2191014" y="2062432"/>
          <a:ext cx="2873376" cy="237744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0"/>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1"/>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2"/>
                  </a:ext>
                </a:extLst>
              </a:tr>
              <a:tr h="370840">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3"/>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4"/>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5"/>
                  </a:ext>
                </a:extLst>
              </a:tr>
            </a:tbl>
          </a:graphicData>
        </a:graphic>
      </p:graphicFrame>
      <p:sp>
        <p:nvSpPr>
          <p:cNvPr id="24" name="文字方塊 4">
            <a:extLst>
              <a:ext uri="{FF2B5EF4-FFF2-40B4-BE49-F238E27FC236}">
                <a16:creationId xmlns:a16="http://schemas.microsoft.com/office/drawing/2014/main" id="{04F3FF67-266A-4CC5-9E94-C74CCDBE800E}"/>
              </a:ext>
            </a:extLst>
          </p:cNvPr>
          <p:cNvSpPr txBox="1">
            <a:spLocks noChangeArrowheads="1"/>
          </p:cNvSpPr>
          <p:nvPr/>
        </p:nvSpPr>
        <p:spPr bwMode="auto">
          <a:xfrm>
            <a:off x="2454539" y="5053282"/>
            <a:ext cx="23463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200" dirty="0">
                <a:latin typeface="Open Sans" panose="020B0604020202020204" charset="0"/>
                <a:ea typeface="Open Sans" panose="020B0604020202020204" charset="0"/>
                <a:cs typeface="Open Sans" panose="020B0604020202020204" charset="0"/>
              </a:rPr>
              <a:t>6 x 6 image</a:t>
            </a:r>
            <a:endParaRPr lang="zh-TW" altLang="en-US" sz="2200" dirty="0">
              <a:latin typeface="Open Sans" panose="020B0604020202020204" charset="0"/>
              <a:cs typeface="Open Sans" panose="020B0604020202020204" charset="0"/>
            </a:endParaRPr>
          </a:p>
        </p:txBody>
      </p:sp>
      <p:graphicFrame>
        <p:nvGraphicFramePr>
          <p:cNvPr id="25" name="表格 5">
            <a:extLst>
              <a:ext uri="{FF2B5EF4-FFF2-40B4-BE49-F238E27FC236}">
                <a16:creationId xmlns:a16="http://schemas.microsoft.com/office/drawing/2014/main" id="{AB973EEF-8CB0-4539-9459-8331DC6EE0CF}"/>
              </a:ext>
            </a:extLst>
          </p:cNvPr>
          <p:cNvGraphicFramePr>
            <a:graphicFrameLocks noGrp="1"/>
          </p:cNvGraphicFramePr>
          <p:nvPr>
            <p:extLst>
              <p:ext uri="{D42A27DB-BD31-4B8C-83A1-F6EECF244321}">
                <p14:modId xmlns:p14="http://schemas.microsoft.com/office/powerpoint/2010/main" val="898661072"/>
              </p:ext>
            </p:extLst>
          </p:nvPr>
        </p:nvGraphicFramePr>
        <p:xfrm>
          <a:off x="8915118" y="2032739"/>
          <a:ext cx="1620126" cy="118872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38510">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26" name="文字方塊 6">
            <a:extLst>
              <a:ext uri="{FF2B5EF4-FFF2-40B4-BE49-F238E27FC236}">
                <a16:creationId xmlns:a16="http://schemas.microsoft.com/office/drawing/2014/main" id="{986F8F5F-F061-4002-BFFF-D4A9266B87F9}"/>
              </a:ext>
            </a:extLst>
          </p:cNvPr>
          <p:cNvSpPr txBox="1">
            <a:spLocks noChangeArrowheads="1"/>
          </p:cNvSpPr>
          <p:nvPr/>
        </p:nvSpPr>
        <p:spPr bwMode="auto">
          <a:xfrm>
            <a:off x="10447055" y="2385164"/>
            <a:ext cx="14478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200">
                <a:latin typeface="Open Sans" panose="020B0604020202020204" charset="0"/>
                <a:ea typeface="Open Sans" panose="020B0604020202020204" charset="0"/>
                <a:cs typeface="Open Sans" panose="020B0604020202020204" charset="0"/>
              </a:rPr>
              <a:t>Filter 1</a:t>
            </a:r>
            <a:endParaRPr lang="zh-TW" altLang="en-US" sz="2200">
              <a:latin typeface="Open Sans" panose="020B0604020202020204" charset="0"/>
              <a:cs typeface="Open Sans" panose="020B0604020202020204" charset="0"/>
            </a:endParaRPr>
          </a:p>
        </p:txBody>
      </p:sp>
      <p:sp>
        <p:nvSpPr>
          <p:cNvPr id="27" name="矩形 2">
            <a:extLst>
              <a:ext uri="{FF2B5EF4-FFF2-40B4-BE49-F238E27FC236}">
                <a16:creationId xmlns:a16="http://schemas.microsoft.com/office/drawing/2014/main" id="{66CCC301-E77C-4D98-A4E1-B10C20B0C903}"/>
              </a:ext>
            </a:extLst>
          </p:cNvPr>
          <p:cNvSpPr/>
          <p:nvPr/>
        </p:nvSpPr>
        <p:spPr>
          <a:xfrm>
            <a:off x="2211651" y="2076712"/>
            <a:ext cx="1416050" cy="1142737"/>
          </a:xfrm>
          <a:prstGeom prst="rect">
            <a:avLst/>
          </a:prstGeom>
          <a:noFill/>
          <a:ln w="5715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8" name="矩形 2">
            <a:extLst>
              <a:ext uri="{FF2B5EF4-FFF2-40B4-BE49-F238E27FC236}">
                <a16:creationId xmlns:a16="http://schemas.microsoft.com/office/drawing/2014/main" id="{8E185680-5977-4132-A625-27A2F01FE51E}"/>
              </a:ext>
            </a:extLst>
          </p:cNvPr>
          <p:cNvSpPr/>
          <p:nvPr/>
        </p:nvSpPr>
        <p:spPr>
          <a:xfrm>
            <a:off x="3152718" y="2086922"/>
            <a:ext cx="1416050" cy="1142737"/>
          </a:xfrm>
          <a:prstGeom prst="rect">
            <a:avLst/>
          </a:prstGeom>
          <a:noFill/>
          <a:ln w="5715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cxnSp>
        <p:nvCxnSpPr>
          <p:cNvPr id="29" name="Straight Connector 28">
            <a:extLst>
              <a:ext uri="{FF2B5EF4-FFF2-40B4-BE49-F238E27FC236}">
                <a16:creationId xmlns:a16="http://schemas.microsoft.com/office/drawing/2014/main" id="{63A3C7EC-9FCA-4451-BC1D-794F117CDF5F}"/>
              </a:ext>
            </a:extLst>
          </p:cNvPr>
          <p:cNvCxnSpPr>
            <a:endCxn id="28" idx="0"/>
          </p:cNvCxnSpPr>
          <p:nvPr/>
        </p:nvCxnSpPr>
        <p:spPr>
          <a:xfrm>
            <a:off x="3860743" y="1618640"/>
            <a:ext cx="0" cy="468282"/>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584F1FD-09B2-4A9B-90E6-C6E82C5EB633}"/>
              </a:ext>
            </a:extLst>
          </p:cNvPr>
          <p:cNvCxnSpPr/>
          <p:nvPr/>
        </p:nvCxnSpPr>
        <p:spPr>
          <a:xfrm>
            <a:off x="3387768" y="1697470"/>
            <a:ext cx="3319574"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0EC0E15-E434-4E50-B544-C5B0A8433B5D}"/>
              </a:ext>
            </a:extLst>
          </p:cNvPr>
          <p:cNvCxnSpPr/>
          <p:nvPr/>
        </p:nvCxnSpPr>
        <p:spPr>
          <a:xfrm>
            <a:off x="6707342" y="1697470"/>
            <a:ext cx="0" cy="1891862"/>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4C677D3-924C-4A6A-BD89-8F6D9478CBB2}"/>
              </a:ext>
            </a:extLst>
          </p:cNvPr>
          <p:cNvCxnSpPr/>
          <p:nvPr/>
        </p:nvCxnSpPr>
        <p:spPr>
          <a:xfrm flipH="1">
            <a:off x="6707342" y="2737120"/>
            <a:ext cx="2207776"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030B13E-18C5-46D3-B108-0E7109787162}"/>
              </a:ext>
            </a:extLst>
          </p:cNvPr>
          <p:cNvSpPr txBox="1">
            <a:spLocks noChangeArrowheads="1"/>
          </p:cNvSpPr>
          <p:nvPr/>
        </p:nvSpPr>
        <p:spPr bwMode="auto">
          <a:xfrm>
            <a:off x="7062587" y="2269568"/>
            <a:ext cx="171055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200" dirty="0">
                <a:latin typeface="Open Sans" panose="020B0604020202020204" charset="0"/>
                <a:ea typeface="Open Sans" panose="020B0604020202020204" charset="0"/>
                <a:cs typeface="Open Sans" panose="020B0604020202020204" charset="0"/>
              </a:rPr>
              <a:t>Dot product</a:t>
            </a:r>
          </a:p>
        </p:txBody>
      </p:sp>
      <p:sp>
        <p:nvSpPr>
          <p:cNvPr id="34" name="矩形 33">
            <a:extLst>
              <a:ext uri="{FF2B5EF4-FFF2-40B4-BE49-F238E27FC236}">
                <a16:creationId xmlns:a16="http://schemas.microsoft.com/office/drawing/2014/main" id="{A935DF63-F1C7-49A5-BFFE-7949469F8BFF}"/>
              </a:ext>
            </a:extLst>
          </p:cNvPr>
          <p:cNvSpPr>
            <a:spLocks noChangeArrowheads="1"/>
          </p:cNvSpPr>
          <p:nvPr/>
        </p:nvSpPr>
        <p:spPr bwMode="auto">
          <a:xfrm>
            <a:off x="1850495" y="1497792"/>
            <a:ext cx="12506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S</a:t>
            </a:r>
            <a:r>
              <a:rPr lang="zh-TW" altLang="en-US" sz="2200" dirty="0">
                <a:solidFill>
                  <a:schemeClr val="tx1">
                    <a:lumMod val="65000"/>
                    <a:lumOff val="35000"/>
                  </a:schemeClr>
                </a:solidFill>
                <a:latin typeface="Open Sans" panose="020B0604020202020204" charset="0"/>
                <a:cs typeface="Open Sans" panose="020B0604020202020204" charset="0"/>
              </a:rPr>
              <a:t>tride</a:t>
            </a: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=1</a:t>
            </a:r>
            <a:endParaRPr lang="zh-TW" altLang="en-US" sz="2200" dirty="0">
              <a:solidFill>
                <a:schemeClr val="tx1">
                  <a:lumMod val="65000"/>
                  <a:lumOff val="35000"/>
                </a:schemeClr>
              </a:solidFill>
              <a:latin typeface="Open Sans" panose="020B0604020202020204" charset="0"/>
              <a:cs typeface="Open Sans" panose="020B0604020202020204" charset="0"/>
            </a:endParaRPr>
          </a:p>
        </p:txBody>
      </p:sp>
      <p:sp>
        <p:nvSpPr>
          <p:cNvPr id="38" name="矩形 2">
            <a:extLst>
              <a:ext uri="{FF2B5EF4-FFF2-40B4-BE49-F238E27FC236}">
                <a16:creationId xmlns:a16="http://schemas.microsoft.com/office/drawing/2014/main" id="{B24E55F4-0592-4336-9334-CA57C2CA81A0}"/>
              </a:ext>
            </a:extLst>
          </p:cNvPr>
          <p:cNvSpPr/>
          <p:nvPr/>
        </p:nvSpPr>
        <p:spPr>
          <a:xfrm>
            <a:off x="3652447" y="2078553"/>
            <a:ext cx="1416050" cy="1142737"/>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39" name="矩形 2">
            <a:extLst>
              <a:ext uri="{FF2B5EF4-FFF2-40B4-BE49-F238E27FC236}">
                <a16:creationId xmlns:a16="http://schemas.microsoft.com/office/drawing/2014/main" id="{F2CD850C-C445-4B52-AB95-54476505FE03}"/>
              </a:ext>
            </a:extLst>
          </p:cNvPr>
          <p:cNvSpPr/>
          <p:nvPr/>
        </p:nvSpPr>
        <p:spPr>
          <a:xfrm>
            <a:off x="2188324" y="2453206"/>
            <a:ext cx="1416050" cy="1217723"/>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grpSp>
        <p:nvGrpSpPr>
          <p:cNvPr id="2" name="Group 1">
            <a:extLst>
              <a:ext uri="{FF2B5EF4-FFF2-40B4-BE49-F238E27FC236}">
                <a16:creationId xmlns:a16="http://schemas.microsoft.com/office/drawing/2014/main" id="{AA99A375-681C-4089-A78D-B705F6358E22}"/>
              </a:ext>
            </a:extLst>
          </p:cNvPr>
          <p:cNvGrpSpPr/>
          <p:nvPr/>
        </p:nvGrpSpPr>
        <p:grpSpPr>
          <a:xfrm>
            <a:off x="5600219" y="3670929"/>
            <a:ext cx="2873377" cy="2826987"/>
            <a:chOff x="4692723" y="4738334"/>
            <a:chExt cx="3244850" cy="3192463"/>
          </a:xfrm>
        </p:grpSpPr>
        <p:sp>
          <p:nvSpPr>
            <p:cNvPr id="43" name="橢圓 11">
              <a:extLst>
                <a:ext uri="{FF2B5EF4-FFF2-40B4-BE49-F238E27FC236}">
                  <a16:creationId xmlns:a16="http://schemas.microsoft.com/office/drawing/2014/main" id="{7D79BFAF-BD1C-4815-9C96-22C286E71523}"/>
                </a:ext>
              </a:extLst>
            </p:cNvPr>
            <p:cNvSpPr>
              <a:spLocks noChangeArrowheads="1"/>
            </p:cNvSpPr>
            <p:nvPr/>
          </p:nvSpPr>
          <p:spPr bwMode="auto">
            <a:xfrm>
              <a:off x="4692723" y="4738334"/>
              <a:ext cx="719137" cy="720725"/>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3</a:t>
              </a:r>
              <a:endParaRPr lang="zh-TW" altLang="en-US" sz="2000" dirty="0">
                <a:solidFill>
                  <a:schemeClr val="bg1"/>
                </a:solidFill>
                <a:latin typeface="Open Sans" panose="020B0604020202020204" charset="0"/>
                <a:ea typeface="+mn-ea"/>
                <a:cs typeface="Open Sans" panose="020B0604020202020204" charset="0"/>
              </a:endParaRPr>
            </a:p>
          </p:txBody>
        </p:sp>
        <p:sp>
          <p:nvSpPr>
            <p:cNvPr id="44" name="橢圓 12">
              <a:extLst>
                <a:ext uri="{FF2B5EF4-FFF2-40B4-BE49-F238E27FC236}">
                  <a16:creationId xmlns:a16="http://schemas.microsoft.com/office/drawing/2014/main" id="{DE37FC16-AB25-46C6-9E5D-8868F64236B9}"/>
                </a:ext>
              </a:extLst>
            </p:cNvPr>
            <p:cNvSpPr>
              <a:spLocks noChangeArrowheads="1"/>
            </p:cNvSpPr>
            <p:nvPr/>
          </p:nvSpPr>
          <p:spPr bwMode="auto">
            <a:xfrm>
              <a:off x="5534098" y="4738334"/>
              <a:ext cx="719137" cy="720725"/>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-1</a:t>
              </a:r>
              <a:endParaRPr lang="zh-TW" altLang="en-US" sz="2000" dirty="0">
                <a:solidFill>
                  <a:schemeClr val="bg1"/>
                </a:solidFill>
                <a:latin typeface="Open Sans" panose="020B0604020202020204" charset="0"/>
                <a:ea typeface="+mn-ea"/>
                <a:cs typeface="Open Sans" panose="020B0604020202020204" charset="0"/>
              </a:endParaRPr>
            </a:p>
          </p:txBody>
        </p:sp>
        <p:sp>
          <p:nvSpPr>
            <p:cNvPr id="48" name="橢圓 13">
              <a:extLst>
                <a:ext uri="{FF2B5EF4-FFF2-40B4-BE49-F238E27FC236}">
                  <a16:creationId xmlns:a16="http://schemas.microsoft.com/office/drawing/2014/main" id="{61CFA14A-0C23-4038-AC39-8F15E6082FEB}"/>
                </a:ext>
              </a:extLst>
            </p:cNvPr>
            <p:cNvSpPr>
              <a:spLocks noChangeArrowheads="1"/>
            </p:cNvSpPr>
            <p:nvPr/>
          </p:nvSpPr>
          <p:spPr bwMode="auto">
            <a:xfrm>
              <a:off x="6375473" y="4738334"/>
              <a:ext cx="720725" cy="720725"/>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-3</a:t>
              </a:r>
              <a:endParaRPr lang="zh-TW" altLang="en-US" sz="2000" dirty="0">
                <a:solidFill>
                  <a:schemeClr val="bg1"/>
                </a:solidFill>
                <a:latin typeface="Open Sans" panose="020B0604020202020204" charset="0"/>
                <a:ea typeface="+mn-ea"/>
                <a:cs typeface="Open Sans" panose="020B0604020202020204" charset="0"/>
              </a:endParaRPr>
            </a:p>
          </p:txBody>
        </p:sp>
        <p:sp>
          <p:nvSpPr>
            <p:cNvPr id="49" name="橢圓 14">
              <a:extLst>
                <a:ext uri="{FF2B5EF4-FFF2-40B4-BE49-F238E27FC236}">
                  <a16:creationId xmlns:a16="http://schemas.microsoft.com/office/drawing/2014/main" id="{FA175E42-6960-4EB0-BE58-3D8366578B15}"/>
                </a:ext>
              </a:extLst>
            </p:cNvPr>
            <p:cNvSpPr>
              <a:spLocks noChangeArrowheads="1"/>
            </p:cNvSpPr>
            <p:nvPr/>
          </p:nvSpPr>
          <p:spPr bwMode="auto">
            <a:xfrm>
              <a:off x="7216848" y="4738334"/>
              <a:ext cx="720725" cy="720725"/>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-1</a:t>
              </a:r>
              <a:endParaRPr lang="zh-TW" altLang="en-US" sz="2000" dirty="0">
                <a:solidFill>
                  <a:schemeClr val="bg1"/>
                </a:solidFill>
                <a:latin typeface="Open Sans" panose="020B0604020202020204" charset="0"/>
                <a:ea typeface="+mn-ea"/>
                <a:cs typeface="Open Sans" panose="020B0604020202020204" charset="0"/>
              </a:endParaRPr>
            </a:p>
          </p:txBody>
        </p:sp>
        <p:sp>
          <p:nvSpPr>
            <p:cNvPr id="50" name="橢圓 15">
              <a:extLst>
                <a:ext uri="{FF2B5EF4-FFF2-40B4-BE49-F238E27FC236}">
                  <a16:creationId xmlns:a16="http://schemas.microsoft.com/office/drawing/2014/main" id="{F577D8C3-C9B9-4FEE-A639-632EDA291AF9}"/>
                </a:ext>
              </a:extLst>
            </p:cNvPr>
            <p:cNvSpPr>
              <a:spLocks noChangeArrowheads="1"/>
            </p:cNvSpPr>
            <p:nvPr/>
          </p:nvSpPr>
          <p:spPr bwMode="auto">
            <a:xfrm>
              <a:off x="4692723" y="5538434"/>
              <a:ext cx="719137" cy="720725"/>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-3</a:t>
              </a:r>
              <a:endParaRPr lang="zh-TW" altLang="en-US" sz="2000" dirty="0">
                <a:solidFill>
                  <a:schemeClr val="bg1"/>
                </a:solidFill>
                <a:latin typeface="Open Sans" panose="020B0604020202020204" charset="0"/>
                <a:ea typeface="+mn-ea"/>
                <a:cs typeface="Open Sans" panose="020B0604020202020204" charset="0"/>
              </a:endParaRPr>
            </a:p>
          </p:txBody>
        </p:sp>
        <p:sp>
          <p:nvSpPr>
            <p:cNvPr id="51" name="橢圓 16">
              <a:extLst>
                <a:ext uri="{FF2B5EF4-FFF2-40B4-BE49-F238E27FC236}">
                  <a16:creationId xmlns:a16="http://schemas.microsoft.com/office/drawing/2014/main" id="{44834049-1FC6-4F7D-A5C7-59D6B7549C8C}"/>
                </a:ext>
              </a:extLst>
            </p:cNvPr>
            <p:cNvSpPr>
              <a:spLocks noChangeArrowheads="1"/>
            </p:cNvSpPr>
            <p:nvPr/>
          </p:nvSpPr>
          <p:spPr bwMode="auto">
            <a:xfrm>
              <a:off x="5534098" y="5538434"/>
              <a:ext cx="719137" cy="720725"/>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1</a:t>
              </a:r>
              <a:endParaRPr lang="zh-TW" altLang="en-US" sz="2000" dirty="0">
                <a:solidFill>
                  <a:schemeClr val="bg1"/>
                </a:solidFill>
                <a:latin typeface="Open Sans" panose="020B0604020202020204" charset="0"/>
                <a:ea typeface="+mn-ea"/>
                <a:cs typeface="Open Sans" panose="020B0604020202020204" charset="0"/>
              </a:endParaRPr>
            </a:p>
          </p:txBody>
        </p:sp>
        <p:sp>
          <p:nvSpPr>
            <p:cNvPr id="52" name="橢圓 17">
              <a:extLst>
                <a:ext uri="{FF2B5EF4-FFF2-40B4-BE49-F238E27FC236}">
                  <a16:creationId xmlns:a16="http://schemas.microsoft.com/office/drawing/2014/main" id="{38CF1342-9C01-4940-80F1-17AECAE52FD7}"/>
                </a:ext>
              </a:extLst>
            </p:cNvPr>
            <p:cNvSpPr>
              <a:spLocks noChangeArrowheads="1"/>
            </p:cNvSpPr>
            <p:nvPr/>
          </p:nvSpPr>
          <p:spPr bwMode="auto">
            <a:xfrm>
              <a:off x="6375473" y="5538434"/>
              <a:ext cx="720725" cy="720725"/>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0</a:t>
              </a:r>
              <a:endParaRPr lang="zh-TW" altLang="en-US" sz="2000" dirty="0">
                <a:solidFill>
                  <a:schemeClr val="bg1"/>
                </a:solidFill>
                <a:latin typeface="Open Sans" panose="020B0604020202020204" charset="0"/>
                <a:ea typeface="+mn-ea"/>
                <a:cs typeface="Open Sans" panose="020B0604020202020204" charset="0"/>
              </a:endParaRPr>
            </a:p>
          </p:txBody>
        </p:sp>
        <p:sp>
          <p:nvSpPr>
            <p:cNvPr id="53" name="橢圓 18">
              <a:extLst>
                <a:ext uri="{FF2B5EF4-FFF2-40B4-BE49-F238E27FC236}">
                  <a16:creationId xmlns:a16="http://schemas.microsoft.com/office/drawing/2014/main" id="{E85075FD-832C-46F2-A1B0-2F95B9961533}"/>
                </a:ext>
              </a:extLst>
            </p:cNvPr>
            <p:cNvSpPr>
              <a:spLocks noChangeArrowheads="1"/>
            </p:cNvSpPr>
            <p:nvPr/>
          </p:nvSpPr>
          <p:spPr bwMode="auto">
            <a:xfrm>
              <a:off x="7216848" y="5538434"/>
              <a:ext cx="720725" cy="720725"/>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-3</a:t>
              </a:r>
              <a:endParaRPr lang="zh-TW" altLang="en-US" sz="2000" dirty="0">
                <a:solidFill>
                  <a:schemeClr val="bg1"/>
                </a:solidFill>
                <a:latin typeface="Open Sans" panose="020B0604020202020204" charset="0"/>
                <a:ea typeface="+mn-ea"/>
                <a:cs typeface="Open Sans" panose="020B0604020202020204" charset="0"/>
              </a:endParaRPr>
            </a:p>
          </p:txBody>
        </p:sp>
        <p:sp>
          <p:nvSpPr>
            <p:cNvPr id="54" name="橢圓 19">
              <a:extLst>
                <a:ext uri="{FF2B5EF4-FFF2-40B4-BE49-F238E27FC236}">
                  <a16:creationId xmlns:a16="http://schemas.microsoft.com/office/drawing/2014/main" id="{67713134-097F-4138-82B2-0568B1B08540}"/>
                </a:ext>
              </a:extLst>
            </p:cNvPr>
            <p:cNvSpPr>
              <a:spLocks noChangeArrowheads="1"/>
            </p:cNvSpPr>
            <p:nvPr/>
          </p:nvSpPr>
          <p:spPr bwMode="auto">
            <a:xfrm>
              <a:off x="4692723" y="6397272"/>
              <a:ext cx="719137" cy="719137"/>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-3</a:t>
              </a:r>
              <a:endParaRPr lang="zh-TW" altLang="en-US" sz="2000" dirty="0">
                <a:solidFill>
                  <a:schemeClr val="bg1"/>
                </a:solidFill>
                <a:latin typeface="Open Sans" panose="020B0604020202020204" charset="0"/>
                <a:ea typeface="+mn-ea"/>
                <a:cs typeface="Open Sans" panose="020B0604020202020204" charset="0"/>
              </a:endParaRPr>
            </a:p>
          </p:txBody>
        </p:sp>
        <p:sp>
          <p:nvSpPr>
            <p:cNvPr id="55" name="橢圓 20">
              <a:extLst>
                <a:ext uri="{FF2B5EF4-FFF2-40B4-BE49-F238E27FC236}">
                  <a16:creationId xmlns:a16="http://schemas.microsoft.com/office/drawing/2014/main" id="{18744589-219E-4F1E-BB09-978DFB358F91}"/>
                </a:ext>
              </a:extLst>
            </p:cNvPr>
            <p:cNvSpPr>
              <a:spLocks noChangeArrowheads="1"/>
            </p:cNvSpPr>
            <p:nvPr/>
          </p:nvSpPr>
          <p:spPr bwMode="auto">
            <a:xfrm>
              <a:off x="5534098" y="6397272"/>
              <a:ext cx="719137" cy="719137"/>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-3</a:t>
              </a:r>
              <a:endParaRPr lang="zh-TW" altLang="en-US" sz="2000" dirty="0">
                <a:solidFill>
                  <a:schemeClr val="bg1"/>
                </a:solidFill>
                <a:latin typeface="Open Sans" panose="020B0604020202020204" charset="0"/>
                <a:ea typeface="+mn-ea"/>
                <a:cs typeface="Open Sans" panose="020B0604020202020204" charset="0"/>
              </a:endParaRPr>
            </a:p>
          </p:txBody>
        </p:sp>
        <p:sp>
          <p:nvSpPr>
            <p:cNvPr id="56" name="橢圓 21">
              <a:extLst>
                <a:ext uri="{FF2B5EF4-FFF2-40B4-BE49-F238E27FC236}">
                  <a16:creationId xmlns:a16="http://schemas.microsoft.com/office/drawing/2014/main" id="{98C57E65-48DF-4127-8D7D-77F7105056B5}"/>
                </a:ext>
              </a:extLst>
            </p:cNvPr>
            <p:cNvSpPr>
              <a:spLocks noChangeArrowheads="1"/>
            </p:cNvSpPr>
            <p:nvPr/>
          </p:nvSpPr>
          <p:spPr bwMode="auto">
            <a:xfrm>
              <a:off x="6375473" y="6397272"/>
              <a:ext cx="720725" cy="719137"/>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0</a:t>
              </a:r>
              <a:endParaRPr lang="zh-TW" altLang="en-US" sz="2000" dirty="0">
                <a:solidFill>
                  <a:schemeClr val="bg1"/>
                </a:solidFill>
                <a:latin typeface="Open Sans" panose="020B0604020202020204" charset="0"/>
                <a:ea typeface="+mn-ea"/>
                <a:cs typeface="Open Sans" panose="020B0604020202020204" charset="0"/>
              </a:endParaRPr>
            </a:p>
          </p:txBody>
        </p:sp>
        <p:sp>
          <p:nvSpPr>
            <p:cNvPr id="57" name="橢圓 22">
              <a:extLst>
                <a:ext uri="{FF2B5EF4-FFF2-40B4-BE49-F238E27FC236}">
                  <a16:creationId xmlns:a16="http://schemas.microsoft.com/office/drawing/2014/main" id="{4BDDCFCB-B8EA-40CB-B1B5-08BB110D9278}"/>
                </a:ext>
              </a:extLst>
            </p:cNvPr>
            <p:cNvSpPr>
              <a:spLocks noChangeArrowheads="1"/>
            </p:cNvSpPr>
            <p:nvPr/>
          </p:nvSpPr>
          <p:spPr bwMode="auto">
            <a:xfrm>
              <a:off x="7216848" y="6397272"/>
              <a:ext cx="720725" cy="719137"/>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1</a:t>
              </a:r>
              <a:endParaRPr lang="zh-TW" altLang="en-US" sz="2000" dirty="0">
                <a:solidFill>
                  <a:schemeClr val="bg1"/>
                </a:solidFill>
                <a:latin typeface="Open Sans" panose="020B0604020202020204" charset="0"/>
                <a:ea typeface="+mn-ea"/>
                <a:cs typeface="Open Sans" panose="020B0604020202020204" charset="0"/>
              </a:endParaRPr>
            </a:p>
          </p:txBody>
        </p:sp>
        <p:sp>
          <p:nvSpPr>
            <p:cNvPr id="58" name="橢圓 23">
              <a:extLst>
                <a:ext uri="{FF2B5EF4-FFF2-40B4-BE49-F238E27FC236}">
                  <a16:creationId xmlns:a16="http://schemas.microsoft.com/office/drawing/2014/main" id="{5641694A-724F-4298-A154-DA2C12FD5BE5}"/>
                </a:ext>
              </a:extLst>
            </p:cNvPr>
            <p:cNvSpPr>
              <a:spLocks noChangeArrowheads="1"/>
            </p:cNvSpPr>
            <p:nvPr/>
          </p:nvSpPr>
          <p:spPr bwMode="auto">
            <a:xfrm>
              <a:off x="4702248" y="7210072"/>
              <a:ext cx="719137" cy="720725"/>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3</a:t>
              </a:r>
              <a:endParaRPr lang="zh-TW" altLang="en-US" sz="2000" dirty="0">
                <a:solidFill>
                  <a:schemeClr val="bg1"/>
                </a:solidFill>
                <a:latin typeface="Open Sans" panose="020B0604020202020204" charset="0"/>
                <a:ea typeface="+mn-ea"/>
                <a:cs typeface="Open Sans" panose="020B0604020202020204" charset="0"/>
              </a:endParaRPr>
            </a:p>
          </p:txBody>
        </p:sp>
        <p:sp>
          <p:nvSpPr>
            <p:cNvPr id="59" name="橢圓 24">
              <a:extLst>
                <a:ext uri="{FF2B5EF4-FFF2-40B4-BE49-F238E27FC236}">
                  <a16:creationId xmlns:a16="http://schemas.microsoft.com/office/drawing/2014/main" id="{ED31CDB3-9E15-4DCE-AAB7-E4AAA6BFDE5E}"/>
                </a:ext>
              </a:extLst>
            </p:cNvPr>
            <p:cNvSpPr>
              <a:spLocks noChangeArrowheads="1"/>
            </p:cNvSpPr>
            <p:nvPr/>
          </p:nvSpPr>
          <p:spPr bwMode="auto">
            <a:xfrm>
              <a:off x="5534098" y="7197372"/>
              <a:ext cx="719137" cy="719137"/>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-2</a:t>
              </a:r>
              <a:endParaRPr lang="zh-TW" altLang="en-US" sz="2000" dirty="0">
                <a:solidFill>
                  <a:schemeClr val="bg1"/>
                </a:solidFill>
                <a:latin typeface="Open Sans" panose="020B0604020202020204" charset="0"/>
                <a:ea typeface="+mn-ea"/>
                <a:cs typeface="Open Sans" panose="020B0604020202020204" charset="0"/>
              </a:endParaRPr>
            </a:p>
          </p:txBody>
        </p:sp>
        <p:sp>
          <p:nvSpPr>
            <p:cNvPr id="68" name="橢圓 25">
              <a:extLst>
                <a:ext uri="{FF2B5EF4-FFF2-40B4-BE49-F238E27FC236}">
                  <a16:creationId xmlns:a16="http://schemas.microsoft.com/office/drawing/2014/main" id="{112B23E0-D200-4BE9-923B-3A2F1139D4B7}"/>
                </a:ext>
              </a:extLst>
            </p:cNvPr>
            <p:cNvSpPr>
              <a:spLocks noChangeArrowheads="1"/>
            </p:cNvSpPr>
            <p:nvPr/>
          </p:nvSpPr>
          <p:spPr bwMode="auto">
            <a:xfrm>
              <a:off x="6375473" y="7197372"/>
              <a:ext cx="720725" cy="719137"/>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-2</a:t>
              </a:r>
              <a:endParaRPr lang="zh-TW" altLang="en-US" sz="2000" dirty="0">
                <a:solidFill>
                  <a:schemeClr val="bg1"/>
                </a:solidFill>
                <a:latin typeface="Open Sans" panose="020B0604020202020204" charset="0"/>
                <a:ea typeface="+mn-ea"/>
                <a:cs typeface="Open Sans" panose="020B0604020202020204" charset="0"/>
              </a:endParaRPr>
            </a:p>
          </p:txBody>
        </p:sp>
        <p:sp>
          <p:nvSpPr>
            <p:cNvPr id="69" name="橢圓 26">
              <a:extLst>
                <a:ext uri="{FF2B5EF4-FFF2-40B4-BE49-F238E27FC236}">
                  <a16:creationId xmlns:a16="http://schemas.microsoft.com/office/drawing/2014/main" id="{59B71AAD-7431-4F9F-AD07-FB5FD4F0BD2B}"/>
                </a:ext>
              </a:extLst>
            </p:cNvPr>
            <p:cNvSpPr>
              <a:spLocks noChangeArrowheads="1"/>
            </p:cNvSpPr>
            <p:nvPr/>
          </p:nvSpPr>
          <p:spPr bwMode="auto">
            <a:xfrm>
              <a:off x="7216848" y="7197372"/>
              <a:ext cx="720725" cy="719137"/>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-1</a:t>
              </a:r>
              <a:endParaRPr lang="zh-TW" altLang="en-US" sz="2000" dirty="0">
                <a:solidFill>
                  <a:schemeClr val="bg1"/>
                </a:solidFill>
                <a:latin typeface="Open Sans" panose="020B0604020202020204" charset="0"/>
                <a:ea typeface="+mn-ea"/>
                <a:cs typeface="Open Sans" panose="020B0604020202020204" charset="0"/>
              </a:endParaRPr>
            </a:p>
          </p:txBody>
        </p:sp>
      </p:grpSp>
      <p:sp>
        <p:nvSpPr>
          <p:cNvPr id="72" name="文字方塊 4">
            <a:extLst>
              <a:ext uri="{FF2B5EF4-FFF2-40B4-BE49-F238E27FC236}">
                <a16:creationId xmlns:a16="http://schemas.microsoft.com/office/drawing/2014/main" id="{70AD619A-EEB6-4618-B268-68A1EE3CC477}"/>
              </a:ext>
            </a:extLst>
          </p:cNvPr>
          <p:cNvSpPr txBox="1">
            <a:spLocks noChangeArrowheads="1"/>
          </p:cNvSpPr>
          <p:nvPr/>
        </p:nvSpPr>
        <p:spPr bwMode="auto">
          <a:xfrm>
            <a:off x="8289176" y="6233217"/>
            <a:ext cx="23463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200" dirty="0">
                <a:latin typeface="Open Sans" panose="020B0604020202020204" charset="0"/>
                <a:ea typeface="Open Sans" panose="020B0604020202020204" charset="0"/>
                <a:cs typeface="Open Sans" panose="020B0604020202020204" charset="0"/>
              </a:rPr>
              <a:t>4 x 4 image</a:t>
            </a:r>
            <a:endParaRPr lang="zh-TW" altLang="en-US" sz="2200" dirty="0">
              <a:latin typeface="Open Sans" panose="020B0604020202020204" charset="0"/>
              <a:cs typeface="Open Sans" panose="020B0604020202020204" charset="0"/>
            </a:endParaRPr>
          </a:p>
        </p:txBody>
      </p:sp>
      <p:cxnSp>
        <p:nvCxnSpPr>
          <p:cNvPr id="5" name="Straight Arrow Connector 4">
            <a:extLst>
              <a:ext uri="{FF2B5EF4-FFF2-40B4-BE49-F238E27FC236}">
                <a16:creationId xmlns:a16="http://schemas.microsoft.com/office/drawing/2014/main" id="{F81B8700-C68E-4A99-923D-874DE352E667}"/>
              </a:ext>
            </a:extLst>
          </p:cNvPr>
          <p:cNvCxnSpPr>
            <a:cxnSpLocks/>
          </p:cNvCxnSpPr>
          <p:nvPr/>
        </p:nvCxnSpPr>
        <p:spPr>
          <a:xfrm>
            <a:off x="8639504" y="5017649"/>
            <a:ext cx="3704897"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34A02CC-D3A4-4453-812B-2102EE7DB7F4}"/>
              </a:ext>
            </a:extLst>
          </p:cNvPr>
          <p:cNvSpPr txBox="1"/>
          <p:nvPr/>
        </p:nvSpPr>
        <p:spPr>
          <a:xfrm>
            <a:off x="8580434" y="4396930"/>
            <a:ext cx="4110807" cy="430887"/>
          </a:xfrm>
          <a:prstGeom prst="rect">
            <a:avLst/>
          </a:prstGeom>
          <a:noFill/>
        </p:spPr>
        <p:txBody>
          <a:bodyPr wrap="square" rtlCol="0">
            <a:spAutoFit/>
          </a:bodyPr>
          <a:lstStyle/>
          <a:p>
            <a:r>
              <a:rPr lang="en-IN" sz="2200" dirty="0">
                <a:latin typeface="Open Sans" panose="020B0604020202020204" charset="0"/>
                <a:ea typeface="Open Sans" panose="020B0604020202020204" charset="0"/>
                <a:cs typeface="Open Sans" panose="020B0604020202020204" charset="0"/>
              </a:rPr>
              <a:t>Max pool (filter 2x2, stride =2)</a:t>
            </a:r>
          </a:p>
        </p:txBody>
      </p:sp>
      <p:graphicFrame>
        <p:nvGraphicFramePr>
          <p:cNvPr id="9" name="Table 9">
            <a:extLst>
              <a:ext uri="{FF2B5EF4-FFF2-40B4-BE49-F238E27FC236}">
                <a16:creationId xmlns:a16="http://schemas.microsoft.com/office/drawing/2014/main" id="{11BF0D91-F3A6-4285-B72B-1210459A9A12}"/>
              </a:ext>
            </a:extLst>
          </p:cNvPr>
          <p:cNvGraphicFramePr>
            <a:graphicFrameLocks noGrp="1"/>
          </p:cNvGraphicFramePr>
          <p:nvPr>
            <p:extLst>
              <p:ext uri="{D42A27DB-BD31-4B8C-83A1-F6EECF244321}">
                <p14:modId xmlns:p14="http://schemas.microsoft.com/office/powerpoint/2010/main" val="3656896228"/>
              </p:ext>
            </p:extLst>
          </p:nvPr>
        </p:nvGraphicFramePr>
        <p:xfrm>
          <a:off x="12838877" y="4349748"/>
          <a:ext cx="1255958" cy="1031418"/>
        </p:xfrm>
        <a:graphic>
          <a:graphicData uri="http://schemas.openxmlformats.org/drawingml/2006/table">
            <a:tbl>
              <a:tblPr firstRow="1" bandRow="1">
                <a:tableStyleId>{7DF18680-E054-41AD-8BC1-D1AEF772440D}</a:tableStyleId>
              </a:tblPr>
              <a:tblGrid>
                <a:gridCol w="627979">
                  <a:extLst>
                    <a:ext uri="{9D8B030D-6E8A-4147-A177-3AD203B41FA5}">
                      <a16:colId xmlns:a16="http://schemas.microsoft.com/office/drawing/2014/main" val="875720067"/>
                    </a:ext>
                  </a:extLst>
                </a:gridCol>
                <a:gridCol w="627979">
                  <a:extLst>
                    <a:ext uri="{9D8B030D-6E8A-4147-A177-3AD203B41FA5}">
                      <a16:colId xmlns:a16="http://schemas.microsoft.com/office/drawing/2014/main" val="1399396773"/>
                    </a:ext>
                  </a:extLst>
                </a:gridCol>
              </a:tblGrid>
              <a:tr h="515709">
                <a:tc>
                  <a:txBody>
                    <a:bodyPr/>
                    <a:lstStyle/>
                    <a:p>
                      <a:pPr algn="ctr"/>
                      <a:r>
                        <a:rPr lang="en-IN" sz="2000" b="0" dirty="0">
                          <a:solidFill>
                            <a:schemeClr val="tx1">
                              <a:lumMod val="65000"/>
                              <a:lumOff val="35000"/>
                            </a:schemeClr>
                          </a:solidFill>
                          <a:latin typeface="Open Sans" panose="020B0604020202020204" charset="0"/>
                          <a:ea typeface="Open Sans" panose="020B0604020202020204" charset="0"/>
                          <a:cs typeface="Open Sans" panose="020B060402020202020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C88B"/>
                    </a:solidFill>
                  </a:tcPr>
                </a:tc>
                <a:tc>
                  <a:txBody>
                    <a:bodyPr/>
                    <a:lstStyle/>
                    <a:p>
                      <a:pPr algn="ctr"/>
                      <a:r>
                        <a:rPr lang="en-IN" sz="2000" b="0" dirty="0">
                          <a:solidFill>
                            <a:schemeClr val="tx1">
                              <a:lumMod val="65000"/>
                              <a:lumOff val="35000"/>
                            </a:schemeClr>
                          </a:solidFill>
                          <a:latin typeface="Open Sans" panose="020B0604020202020204" charset="0"/>
                          <a:ea typeface="Open Sans" panose="020B0604020202020204" charset="0"/>
                          <a:cs typeface="Open Sans" panose="020B060402020202020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C88B"/>
                    </a:solidFill>
                  </a:tcPr>
                </a:tc>
                <a:extLst>
                  <a:ext uri="{0D108BD9-81ED-4DB2-BD59-A6C34878D82A}">
                    <a16:rowId xmlns:a16="http://schemas.microsoft.com/office/drawing/2014/main" val="2664204797"/>
                  </a:ext>
                </a:extLst>
              </a:tr>
              <a:tr h="515709">
                <a:tc>
                  <a:txBody>
                    <a:bodyPr/>
                    <a:lstStyle/>
                    <a:p>
                      <a:pPr algn="ctr"/>
                      <a:r>
                        <a:rPr lang="en-IN" sz="2000" b="0" dirty="0">
                          <a:solidFill>
                            <a:schemeClr val="tx1">
                              <a:lumMod val="65000"/>
                              <a:lumOff val="35000"/>
                            </a:schemeClr>
                          </a:solidFill>
                          <a:latin typeface="Open Sans" panose="020B0604020202020204" charset="0"/>
                          <a:ea typeface="Open Sans" panose="020B0604020202020204" charset="0"/>
                          <a:cs typeface="Open Sans" panose="020B060402020202020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C88B"/>
                    </a:solidFill>
                  </a:tcPr>
                </a:tc>
                <a:tc>
                  <a:txBody>
                    <a:bodyPr/>
                    <a:lstStyle/>
                    <a:p>
                      <a:pPr algn="ctr"/>
                      <a:r>
                        <a:rPr lang="en-IN" sz="2000" b="0" dirty="0">
                          <a:solidFill>
                            <a:schemeClr val="tx1">
                              <a:lumMod val="65000"/>
                              <a:lumOff val="35000"/>
                            </a:schemeClr>
                          </a:solidFill>
                          <a:latin typeface="Open Sans" panose="020B0604020202020204" charset="0"/>
                          <a:ea typeface="Open Sans" panose="020B0604020202020204" charset="0"/>
                          <a:cs typeface="Open Sans" panose="020B060402020202020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C88B"/>
                    </a:solidFill>
                  </a:tcPr>
                </a:tc>
                <a:extLst>
                  <a:ext uri="{0D108BD9-81ED-4DB2-BD59-A6C34878D82A}">
                    <a16:rowId xmlns:a16="http://schemas.microsoft.com/office/drawing/2014/main" val="1157756741"/>
                  </a:ext>
                </a:extLst>
              </a:tr>
            </a:tbl>
          </a:graphicData>
        </a:graphic>
      </p:graphicFrame>
    </p:spTree>
    <p:extLst>
      <p:ext uri="{BB962C8B-B14F-4D97-AF65-F5344CB8AC3E}">
        <p14:creationId xmlns:p14="http://schemas.microsoft.com/office/powerpoint/2010/main" val="29319531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lvl="0">
              <a:buSzPts val="800"/>
            </a:pPr>
            <a:r>
              <a:rPr lang="en-IN" sz="3200" b="0" dirty="0">
                <a:latin typeface="Open Sans ExtraBold"/>
                <a:ea typeface="Open Sans ExtraBold"/>
                <a:cs typeface="Open Sans ExtraBold"/>
                <a:sym typeface="Open Sans ExtraBold"/>
              </a:rPr>
              <a:t>The CNN Architecture</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511" name="Google Shape;511;p7"/>
          <p:cNvPicPr preferRelativeResize="0"/>
          <p:nvPr/>
        </p:nvPicPr>
        <p:blipFill rotWithShape="1">
          <a:blip r:embed="rId3">
            <a:alphaModFix/>
          </a:blip>
          <a:srcRect/>
          <a:stretch/>
        </p:blipFill>
        <p:spPr>
          <a:xfrm>
            <a:off x="5275043" y="780887"/>
            <a:ext cx="5819944" cy="365760"/>
          </a:xfrm>
          <a:prstGeom prst="rect">
            <a:avLst/>
          </a:prstGeom>
          <a:noFill/>
          <a:ln>
            <a:noFill/>
          </a:ln>
        </p:spPr>
      </p:pic>
      <p:grpSp>
        <p:nvGrpSpPr>
          <p:cNvPr id="45" name="Google Shape;611;p10">
            <a:extLst>
              <a:ext uri="{FF2B5EF4-FFF2-40B4-BE49-F238E27FC236}">
                <a16:creationId xmlns:a16="http://schemas.microsoft.com/office/drawing/2014/main" id="{8F6249B7-F1AC-4EB2-BAA0-B93ACBCEAB63}"/>
              </a:ext>
            </a:extLst>
          </p:cNvPr>
          <p:cNvGrpSpPr/>
          <p:nvPr/>
        </p:nvGrpSpPr>
        <p:grpSpPr>
          <a:xfrm>
            <a:off x="1076960" y="1277696"/>
            <a:ext cx="14102079" cy="687244"/>
            <a:chOff x="1361440" y="5523984"/>
            <a:chExt cx="14102079" cy="2884176"/>
          </a:xfrm>
        </p:grpSpPr>
        <p:sp>
          <p:nvSpPr>
            <p:cNvPr id="46" name="Google Shape;612;p10">
              <a:extLst>
                <a:ext uri="{FF2B5EF4-FFF2-40B4-BE49-F238E27FC236}">
                  <a16:creationId xmlns:a16="http://schemas.microsoft.com/office/drawing/2014/main" id="{A5974548-2EAA-4930-8DF7-8CCEF8053FDD}"/>
                </a:ext>
              </a:extLst>
            </p:cNvPr>
            <p:cNvSpPr/>
            <p:nvPr/>
          </p:nvSpPr>
          <p:spPr>
            <a:xfrm>
              <a:off x="1848042" y="5815858"/>
              <a:ext cx="13066837" cy="2518557"/>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en-IN"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The CNN architecture comprises multiple combinations of convolution and pooling layers.</a:t>
              </a:r>
              <a:endParaRPr lang="zh-TW" altLang="en-US" sz="2200" dirty="0">
                <a:solidFill>
                  <a:schemeClr val="tx1">
                    <a:lumMod val="65000"/>
                    <a:lumOff val="35000"/>
                  </a:schemeClr>
                </a:solidFill>
                <a:latin typeface="Open Sans" panose="020B0604020202020204" charset="0"/>
                <a:ea typeface="ＭＳ Ｐゴシック" panose="020B0600070205080204" pitchFamily="34" charset="-128"/>
                <a:cs typeface="Open Sans" panose="020B0604020202020204" charset="0"/>
              </a:endParaRPr>
            </a:p>
          </p:txBody>
        </p:sp>
        <p:sp>
          <p:nvSpPr>
            <p:cNvPr id="47" name="Google Shape;613;p10">
              <a:extLst>
                <a:ext uri="{FF2B5EF4-FFF2-40B4-BE49-F238E27FC236}">
                  <a16:creationId xmlns:a16="http://schemas.microsoft.com/office/drawing/2014/main" id="{CAA7B24D-BEA6-4EDC-A427-D2DD6307BF5A}"/>
                </a:ext>
              </a:extLst>
            </p:cNvPr>
            <p:cNvSpPr/>
            <p:nvPr/>
          </p:nvSpPr>
          <p:spPr>
            <a:xfrm>
              <a:off x="1361440" y="5523984"/>
              <a:ext cx="14102079" cy="2884176"/>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tx1">
                    <a:lumMod val="65000"/>
                    <a:lumOff val="35000"/>
                  </a:schemeClr>
                </a:solidFill>
                <a:latin typeface="Open Sans" panose="020B0604020202020204" charset="0"/>
                <a:ea typeface="Open Sans" panose="020B0604020202020204" charset="0"/>
                <a:cs typeface="Open Sans" panose="020B0604020202020204" charset="0"/>
                <a:sym typeface="Calibri"/>
              </a:endParaRPr>
            </a:p>
          </p:txBody>
        </p:sp>
      </p:grpSp>
      <p:grpSp>
        <p:nvGrpSpPr>
          <p:cNvPr id="6" name="Group 5">
            <a:extLst>
              <a:ext uri="{FF2B5EF4-FFF2-40B4-BE49-F238E27FC236}">
                <a16:creationId xmlns:a16="http://schemas.microsoft.com/office/drawing/2014/main" id="{256E2C75-CB4C-4429-82CB-C28F801C455A}"/>
              </a:ext>
            </a:extLst>
          </p:cNvPr>
          <p:cNvGrpSpPr/>
          <p:nvPr/>
        </p:nvGrpSpPr>
        <p:grpSpPr>
          <a:xfrm>
            <a:off x="4666594" y="2758965"/>
            <a:ext cx="8450315" cy="4578272"/>
            <a:chOff x="4004442" y="3026979"/>
            <a:chExt cx="8450315" cy="4578272"/>
          </a:xfrm>
        </p:grpSpPr>
        <p:sp>
          <p:nvSpPr>
            <p:cNvPr id="3" name="TextBox 2">
              <a:extLst>
                <a:ext uri="{FF2B5EF4-FFF2-40B4-BE49-F238E27FC236}">
                  <a16:creationId xmlns:a16="http://schemas.microsoft.com/office/drawing/2014/main" id="{2FBA9585-AA69-4C35-85A6-FA0F784F2385}"/>
                </a:ext>
              </a:extLst>
            </p:cNvPr>
            <p:cNvSpPr txBox="1"/>
            <p:nvPr/>
          </p:nvSpPr>
          <p:spPr>
            <a:xfrm>
              <a:off x="4004442" y="3026979"/>
              <a:ext cx="2475186" cy="430887"/>
            </a:xfrm>
            <a:prstGeom prst="rect">
              <a:avLst/>
            </a:prstGeom>
            <a:solidFill>
              <a:srgbClr val="44AAFE"/>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IN" sz="2200" b="1" dirty="0">
                  <a:solidFill>
                    <a:schemeClr val="bg1"/>
                  </a:solidFill>
                  <a:latin typeface="Open Sans" panose="020B0604020202020204" charset="0"/>
                  <a:ea typeface="Open Sans" panose="020B0604020202020204" charset="0"/>
                  <a:cs typeface="Open Sans" panose="020B0604020202020204" charset="0"/>
                </a:rPr>
                <a:t>Convolution</a:t>
              </a:r>
            </a:p>
          </p:txBody>
        </p:sp>
        <p:sp>
          <p:nvSpPr>
            <p:cNvPr id="73" name="TextBox 72">
              <a:extLst>
                <a:ext uri="{FF2B5EF4-FFF2-40B4-BE49-F238E27FC236}">
                  <a16:creationId xmlns:a16="http://schemas.microsoft.com/office/drawing/2014/main" id="{340CC4CA-E582-4981-82EB-7DD214688B24}"/>
                </a:ext>
              </a:extLst>
            </p:cNvPr>
            <p:cNvSpPr txBox="1"/>
            <p:nvPr/>
          </p:nvSpPr>
          <p:spPr>
            <a:xfrm>
              <a:off x="4004442" y="4399160"/>
              <a:ext cx="2475186" cy="430887"/>
            </a:xfrm>
            <a:prstGeom prst="rect">
              <a:avLst/>
            </a:prstGeom>
            <a:solidFill>
              <a:srgbClr val="009FB7"/>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IN" sz="2200" b="1" dirty="0">
                  <a:solidFill>
                    <a:schemeClr val="bg1"/>
                  </a:solidFill>
                  <a:latin typeface="Open Sans" panose="020B0604020202020204" charset="0"/>
                  <a:ea typeface="Open Sans" panose="020B0604020202020204" charset="0"/>
                  <a:cs typeface="Open Sans" panose="020B0604020202020204" charset="0"/>
                </a:rPr>
                <a:t>Max Pooling</a:t>
              </a:r>
            </a:p>
          </p:txBody>
        </p:sp>
        <p:sp>
          <p:nvSpPr>
            <p:cNvPr id="74" name="TextBox 73">
              <a:extLst>
                <a:ext uri="{FF2B5EF4-FFF2-40B4-BE49-F238E27FC236}">
                  <a16:creationId xmlns:a16="http://schemas.microsoft.com/office/drawing/2014/main" id="{BEED9E32-31FF-4BFE-953A-E4076E91BC54}"/>
                </a:ext>
              </a:extLst>
            </p:cNvPr>
            <p:cNvSpPr txBox="1"/>
            <p:nvPr/>
          </p:nvSpPr>
          <p:spPr>
            <a:xfrm>
              <a:off x="4004442" y="5771341"/>
              <a:ext cx="2475186" cy="430887"/>
            </a:xfrm>
            <a:prstGeom prst="rect">
              <a:avLst/>
            </a:prstGeom>
            <a:solidFill>
              <a:srgbClr val="FF896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IN" sz="2200" b="1" dirty="0">
                  <a:solidFill>
                    <a:schemeClr val="bg1"/>
                  </a:solidFill>
                  <a:latin typeface="Open Sans" panose="020B0604020202020204" charset="0"/>
                  <a:ea typeface="Open Sans" panose="020B0604020202020204" charset="0"/>
                  <a:cs typeface="Open Sans" panose="020B0604020202020204" charset="0"/>
                </a:rPr>
                <a:t>Convolution</a:t>
              </a:r>
            </a:p>
          </p:txBody>
        </p:sp>
        <p:sp>
          <p:nvSpPr>
            <p:cNvPr id="75" name="TextBox 74">
              <a:extLst>
                <a:ext uri="{FF2B5EF4-FFF2-40B4-BE49-F238E27FC236}">
                  <a16:creationId xmlns:a16="http://schemas.microsoft.com/office/drawing/2014/main" id="{CAC87A7E-8CB7-459E-9B57-B1FF5558A97A}"/>
                </a:ext>
              </a:extLst>
            </p:cNvPr>
            <p:cNvSpPr txBox="1"/>
            <p:nvPr/>
          </p:nvSpPr>
          <p:spPr>
            <a:xfrm>
              <a:off x="4004442" y="7174364"/>
              <a:ext cx="2475186" cy="430887"/>
            </a:xfrm>
            <a:prstGeom prst="rect">
              <a:avLst/>
            </a:prstGeom>
            <a:solidFill>
              <a:srgbClr val="839788"/>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IN" sz="2200" b="1" dirty="0">
                  <a:solidFill>
                    <a:schemeClr val="bg1"/>
                  </a:solidFill>
                  <a:latin typeface="Open Sans" panose="020B0604020202020204" charset="0"/>
                  <a:ea typeface="Open Sans" panose="020B0604020202020204" charset="0"/>
                  <a:cs typeface="Open Sans" panose="020B0604020202020204" charset="0"/>
                </a:rPr>
                <a:t>Max Pooling</a:t>
              </a:r>
            </a:p>
          </p:txBody>
        </p:sp>
        <p:sp>
          <p:nvSpPr>
            <p:cNvPr id="4" name="Arrow: Right 3">
              <a:extLst>
                <a:ext uri="{FF2B5EF4-FFF2-40B4-BE49-F238E27FC236}">
                  <a16:creationId xmlns:a16="http://schemas.microsoft.com/office/drawing/2014/main" id="{4047F654-2EB8-41A9-AC02-F32A88E4E768}"/>
                </a:ext>
              </a:extLst>
            </p:cNvPr>
            <p:cNvSpPr/>
            <p:nvPr/>
          </p:nvSpPr>
          <p:spPr>
            <a:xfrm rot="5400000">
              <a:off x="4876442" y="3753354"/>
              <a:ext cx="914400" cy="400110"/>
            </a:xfrm>
            <a:prstGeom prst="rightArrow">
              <a:avLst/>
            </a:prstGeom>
            <a:solidFill>
              <a:srgbClr val="C7D3D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a:latin typeface="Open Sans" panose="020B0604020202020204" charset="0"/>
                <a:ea typeface="Open Sans" panose="020B0604020202020204" charset="0"/>
                <a:cs typeface="Open Sans" panose="020B0604020202020204" charset="0"/>
              </a:endParaRPr>
            </a:p>
          </p:txBody>
        </p:sp>
        <p:sp>
          <p:nvSpPr>
            <p:cNvPr id="76" name="Arrow: Right 75">
              <a:extLst>
                <a:ext uri="{FF2B5EF4-FFF2-40B4-BE49-F238E27FC236}">
                  <a16:creationId xmlns:a16="http://schemas.microsoft.com/office/drawing/2014/main" id="{10ADECB9-6B00-40FA-9704-78DB36D6C317}"/>
                </a:ext>
              </a:extLst>
            </p:cNvPr>
            <p:cNvSpPr/>
            <p:nvPr/>
          </p:nvSpPr>
          <p:spPr>
            <a:xfrm rot="5400000">
              <a:off x="4876442" y="5114086"/>
              <a:ext cx="914400" cy="400110"/>
            </a:xfrm>
            <a:prstGeom prst="rightArrow">
              <a:avLst/>
            </a:prstGeom>
            <a:solidFill>
              <a:srgbClr val="C7D3D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a:latin typeface="Open Sans" panose="020B0604020202020204" charset="0"/>
                <a:ea typeface="Open Sans" panose="020B0604020202020204" charset="0"/>
                <a:cs typeface="Open Sans" panose="020B0604020202020204" charset="0"/>
              </a:endParaRPr>
            </a:p>
          </p:txBody>
        </p:sp>
        <p:sp>
          <p:nvSpPr>
            <p:cNvPr id="77" name="Arrow: Right 76">
              <a:extLst>
                <a:ext uri="{FF2B5EF4-FFF2-40B4-BE49-F238E27FC236}">
                  <a16:creationId xmlns:a16="http://schemas.microsoft.com/office/drawing/2014/main" id="{D0A2EAD6-2240-458A-8F39-A0164CFFCF47}"/>
                </a:ext>
              </a:extLst>
            </p:cNvPr>
            <p:cNvSpPr/>
            <p:nvPr/>
          </p:nvSpPr>
          <p:spPr>
            <a:xfrm rot="5400000">
              <a:off x="4876442" y="6517109"/>
              <a:ext cx="914400" cy="400110"/>
            </a:xfrm>
            <a:prstGeom prst="rightArrow">
              <a:avLst/>
            </a:prstGeom>
            <a:solidFill>
              <a:srgbClr val="C7D3D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a:latin typeface="Open Sans" panose="020B0604020202020204" charset="0"/>
                <a:ea typeface="Open Sans" panose="020B0604020202020204" charset="0"/>
                <a:cs typeface="Open Sans" panose="020B0604020202020204" charset="0"/>
              </a:endParaRPr>
            </a:p>
          </p:txBody>
        </p:sp>
        <p:sp>
          <p:nvSpPr>
            <p:cNvPr id="78" name="左大括弧 22">
              <a:extLst>
                <a:ext uri="{FF2B5EF4-FFF2-40B4-BE49-F238E27FC236}">
                  <a16:creationId xmlns:a16="http://schemas.microsoft.com/office/drawing/2014/main" id="{6DFDEA69-276E-451D-9CE8-4C314886C858}"/>
                </a:ext>
              </a:extLst>
            </p:cNvPr>
            <p:cNvSpPr/>
            <p:nvPr/>
          </p:nvSpPr>
          <p:spPr>
            <a:xfrm flipH="1">
              <a:off x="7273810" y="3326294"/>
              <a:ext cx="334963" cy="4048125"/>
            </a:xfrm>
            <a:prstGeom prst="leftBrace">
              <a:avLst>
                <a:gd name="adj1" fmla="val 72890"/>
                <a:gd name="adj2" fmla="val 50000"/>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TW" altLang="en-US" sz="2200">
                <a:latin typeface="Open Sans" panose="020B0604020202020204" charset="0"/>
                <a:cs typeface="Open Sans" panose="020B0604020202020204" charset="0"/>
              </a:endParaRPr>
            </a:p>
          </p:txBody>
        </p:sp>
        <p:sp>
          <p:nvSpPr>
            <p:cNvPr id="79" name="文字方塊 27">
              <a:extLst>
                <a:ext uri="{FF2B5EF4-FFF2-40B4-BE49-F238E27FC236}">
                  <a16:creationId xmlns:a16="http://schemas.microsoft.com/office/drawing/2014/main" id="{E492EC92-85F2-4B88-A8C7-DC1DA68B551D}"/>
                </a:ext>
              </a:extLst>
            </p:cNvPr>
            <p:cNvSpPr txBox="1">
              <a:spLocks noChangeArrowheads="1"/>
            </p:cNvSpPr>
            <p:nvPr/>
          </p:nvSpPr>
          <p:spPr bwMode="auto">
            <a:xfrm>
              <a:off x="7879328" y="5114086"/>
              <a:ext cx="457542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Resultant image is smaller than the original image</a:t>
              </a:r>
              <a:endParaRPr lang="zh-TW" altLang="en-US" sz="2200" dirty="0">
                <a:solidFill>
                  <a:schemeClr val="tx1">
                    <a:lumMod val="65000"/>
                    <a:lumOff val="35000"/>
                  </a:schemeClr>
                </a:solidFill>
                <a:latin typeface="Open Sans" panose="020B0604020202020204" charset="0"/>
                <a:cs typeface="Open Sans" panose="020B0604020202020204" charset="0"/>
              </a:endParaRPr>
            </a:p>
          </p:txBody>
        </p:sp>
      </p:grpSp>
    </p:spTree>
    <p:extLst>
      <p:ext uri="{BB962C8B-B14F-4D97-AF65-F5344CB8AC3E}">
        <p14:creationId xmlns:p14="http://schemas.microsoft.com/office/powerpoint/2010/main" val="2227720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The CNN Architecture</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511" name="Google Shape;511;p7"/>
          <p:cNvPicPr preferRelativeResize="0"/>
          <p:nvPr/>
        </p:nvPicPr>
        <p:blipFill rotWithShape="1">
          <a:blip r:embed="rId3">
            <a:alphaModFix/>
          </a:blip>
          <a:srcRect/>
          <a:stretch/>
        </p:blipFill>
        <p:spPr>
          <a:xfrm>
            <a:off x="5275043" y="780887"/>
            <a:ext cx="5819944" cy="365760"/>
          </a:xfrm>
          <a:prstGeom prst="rect">
            <a:avLst/>
          </a:prstGeom>
          <a:noFill/>
          <a:ln>
            <a:noFill/>
          </a:ln>
        </p:spPr>
      </p:pic>
      <p:pic>
        <p:nvPicPr>
          <p:cNvPr id="8" name="Picture 7">
            <a:extLst>
              <a:ext uri="{FF2B5EF4-FFF2-40B4-BE49-F238E27FC236}">
                <a16:creationId xmlns:a16="http://schemas.microsoft.com/office/drawing/2014/main" id="{56124E04-7BDF-43E2-9465-76F411B0B708}"/>
              </a:ext>
            </a:extLst>
          </p:cNvPr>
          <p:cNvPicPr>
            <a:picLocks noChangeAspect="1"/>
          </p:cNvPicPr>
          <p:nvPr/>
        </p:nvPicPr>
        <p:blipFill>
          <a:blip r:embed="rId4"/>
          <a:stretch>
            <a:fillRect/>
          </a:stretch>
        </p:blipFill>
        <p:spPr>
          <a:xfrm>
            <a:off x="4590866" y="2941653"/>
            <a:ext cx="7188299" cy="4906299"/>
          </a:xfrm>
          <a:prstGeom prst="rect">
            <a:avLst/>
          </a:prstGeom>
        </p:spPr>
      </p:pic>
      <p:grpSp>
        <p:nvGrpSpPr>
          <p:cNvPr id="60" name="Google Shape;611;p10">
            <a:extLst>
              <a:ext uri="{FF2B5EF4-FFF2-40B4-BE49-F238E27FC236}">
                <a16:creationId xmlns:a16="http://schemas.microsoft.com/office/drawing/2014/main" id="{BAF5131C-C65B-45E9-BE64-5328C332E0BB}"/>
              </a:ext>
            </a:extLst>
          </p:cNvPr>
          <p:cNvGrpSpPr/>
          <p:nvPr/>
        </p:nvGrpSpPr>
        <p:grpSpPr>
          <a:xfrm>
            <a:off x="1076960" y="1277695"/>
            <a:ext cx="14102079" cy="687245"/>
            <a:chOff x="1361440" y="5523984"/>
            <a:chExt cx="14102079" cy="2884176"/>
          </a:xfrm>
        </p:grpSpPr>
        <p:sp>
          <p:nvSpPr>
            <p:cNvPr id="61" name="Google Shape;612;p10">
              <a:extLst>
                <a:ext uri="{FF2B5EF4-FFF2-40B4-BE49-F238E27FC236}">
                  <a16:creationId xmlns:a16="http://schemas.microsoft.com/office/drawing/2014/main" id="{0DA805DB-F573-45C3-8189-16C3B320EC0F}"/>
                </a:ext>
              </a:extLst>
            </p:cNvPr>
            <p:cNvSpPr/>
            <p:nvPr/>
          </p:nvSpPr>
          <p:spPr>
            <a:xfrm>
              <a:off x="1721914" y="5815858"/>
              <a:ext cx="13615477" cy="2518553"/>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en-IN"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The reduced image from these layers (convolution + pooling) is then passed through the activation function.</a:t>
              </a:r>
              <a:endParaRPr lang="zh-TW" altLang="en-US" sz="2200" dirty="0">
                <a:solidFill>
                  <a:schemeClr val="tx1">
                    <a:lumMod val="65000"/>
                    <a:lumOff val="35000"/>
                  </a:schemeClr>
                </a:solidFill>
                <a:latin typeface="Open Sans" panose="020B0604020202020204" charset="0"/>
                <a:ea typeface="ＭＳ Ｐゴシック" panose="020B0600070205080204" pitchFamily="34" charset="-128"/>
                <a:cs typeface="Open Sans" panose="020B0604020202020204" charset="0"/>
              </a:endParaRPr>
            </a:p>
          </p:txBody>
        </p:sp>
        <p:sp>
          <p:nvSpPr>
            <p:cNvPr id="62" name="Google Shape;613;p10">
              <a:extLst>
                <a:ext uri="{FF2B5EF4-FFF2-40B4-BE49-F238E27FC236}">
                  <a16:creationId xmlns:a16="http://schemas.microsoft.com/office/drawing/2014/main" id="{DF0C87C0-6A58-4437-B8FA-A54170AFAC02}"/>
                </a:ext>
              </a:extLst>
            </p:cNvPr>
            <p:cNvSpPr/>
            <p:nvPr/>
          </p:nvSpPr>
          <p:spPr>
            <a:xfrm>
              <a:off x="1361440" y="5523984"/>
              <a:ext cx="14102079" cy="2884176"/>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tx1">
                    <a:lumMod val="65000"/>
                    <a:lumOff val="35000"/>
                  </a:schemeClr>
                </a:solidFill>
                <a:latin typeface="Open Sans" panose="020B0604020202020204" charset="0"/>
                <a:ea typeface="Open Sans" panose="020B0604020202020204" charset="0"/>
                <a:cs typeface="Open Sans" panose="020B0604020202020204" charset="0"/>
                <a:sym typeface="Calibri"/>
              </a:endParaRPr>
            </a:p>
          </p:txBody>
        </p:sp>
      </p:grpSp>
    </p:spTree>
    <p:extLst>
      <p:ext uri="{BB962C8B-B14F-4D97-AF65-F5344CB8AC3E}">
        <p14:creationId xmlns:p14="http://schemas.microsoft.com/office/powerpoint/2010/main" val="137205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99AF31-E531-4377-85D9-F0DB25CE9D67}"/>
              </a:ext>
            </a:extLst>
          </p:cNvPr>
          <p:cNvSpPr>
            <a:spLocks noGrp="1"/>
          </p:cNvSpPr>
          <p:nvPr>
            <p:ph type="body" idx="1"/>
          </p:nvPr>
        </p:nvSpPr>
        <p:spPr/>
        <p:txBody>
          <a:bodyPr/>
          <a:lstStyle/>
          <a:p>
            <a:r>
              <a:rPr lang="en-IN" dirty="0"/>
              <a:t>Convolution vs. Fully-Connected Networks</a:t>
            </a:r>
          </a:p>
        </p:txBody>
      </p:sp>
    </p:spTree>
    <p:extLst>
      <p:ext uri="{BB962C8B-B14F-4D97-AF65-F5344CB8AC3E}">
        <p14:creationId xmlns:p14="http://schemas.microsoft.com/office/powerpoint/2010/main" val="21845541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a:buSzPts val="800"/>
            </a:pPr>
            <a:r>
              <a:rPr lang="en-IN" sz="3200" dirty="0"/>
              <a:t>Convolution vs. Fully-Connected Networks</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511" name="Google Shape;511;p7"/>
          <p:cNvPicPr preferRelativeResize="0"/>
          <p:nvPr/>
        </p:nvPicPr>
        <p:blipFill rotWithShape="1">
          <a:blip r:embed="rId4">
            <a:alphaModFix/>
          </a:blip>
          <a:srcRect/>
          <a:stretch/>
        </p:blipFill>
        <p:spPr>
          <a:xfrm>
            <a:off x="2514303" y="780887"/>
            <a:ext cx="11341425" cy="365760"/>
          </a:xfrm>
          <a:prstGeom prst="rect">
            <a:avLst/>
          </a:prstGeom>
          <a:noFill/>
          <a:ln>
            <a:noFill/>
          </a:ln>
        </p:spPr>
      </p:pic>
      <p:graphicFrame>
        <p:nvGraphicFramePr>
          <p:cNvPr id="20" name="內容版面配置區 3">
            <a:extLst>
              <a:ext uri="{FF2B5EF4-FFF2-40B4-BE49-F238E27FC236}">
                <a16:creationId xmlns:a16="http://schemas.microsoft.com/office/drawing/2014/main" id="{FCF1D8C9-74C8-4881-AADF-CC0A8D63063F}"/>
              </a:ext>
            </a:extLst>
          </p:cNvPr>
          <p:cNvGraphicFramePr>
            <a:graphicFrameLocks/>
          </p:cNvGraphicFramePr>
          <p:nvPr>
            <p:extLst>
              <p:ext uri="{D42A27DB-BD31-4B8C-83A1-F6EECF244321}">
                <p14:modId xmlns:p14="http://schemas.microsoft.com/office/powerpoint/2010/main" val="2961291973"/>
              </p:ext>
            </p:extLst>
          </p:nvPr>
        </p:nvGraphicFramePr>
        <p:xfrm>
          <a:off x="1258238" y="3369303"/>
          <a:ext cx="2205078" cy="2186142"/>
        </p:xfrm>
        <a:graphic>
          <a:graphicData uri="http://schemas.openxmlformats.org/drawingml/2006/table">
            <a:tbl>
              <a:tblPr firstRow="1" bandRow="1">
                <a:tableStyleId>{5940675A-B579-460E-94D1-54222C63F5DA}</a:tableStyleId>
              </a:tblPr>
              <a:tblGrid>
                <a:gridCol w="367513">
                  <a:extLst>
                    <a:ext uri="{9D8B030D-6E8A-4147-A177-3AD203B41FA5}">
                      <a16:colId xmlns:a16="http://schemas.microsoft.com/office/drawing/2014/main" val="20000"/>
                    </a:ext>
                  </a:extLst>
                </a:gridCol>
                <a:gridCol w="367513">
                  <a:extLst>
                    <a:ext uri="{9D8B030D-6E8A-4147-A177-3AD203B41FA5}">
                      <a16:colId xmlns:a16="http://schemas.microsoft.com/office/drawing/2014/main" val="20001"/>
                    </a:ext>
                  </a:extLst>
                </a:gridCol>
                <a:gridCol w="367513">
                  <a:extLst>
                    <a:ext uri="{9D8B030D-6E8A-4147-A177-3AD203B41FA5}">
                      <a16:colId xmlns:a16="http://schemas.microsoft.com/office/drawing/2014/main" val="20002"/>
                    </a:ext>
                  </a:extLst>
                </a:gridCol>
                <a:gridCol w="367513">
                  <a:extLst>
                    <a:ext uri="{9D8B030D-6E8A-4147-A177-3AD203B41FA5}">
                      <a16:colId xmlns:a16="http://schemas.microsoft.com/office/drawing/2014/main" val="20003"/>
                    </a:ext>
                  </a:extLst>
                </a:gridCol>
                <a:gridCol w="367513">
                  <a:extLst>
                    <a:ext uri="{9D8B030D-6E8A-4147-A177-3AD203B41FA5}">
                      <a16:colId xmlns:a16="http://schemas.microsoft.com/office/drawing/2014/main" val="20004"/>
                    </a:ext>
                  </a:extLst>
                </a:gridCol>
                <a:gridCol w="367513">
                  <a:extLst>
                    <a:ext uri="{9D8B030D-6E8A-4147-A177-3AD203B41FA5}">
                      <a16:colId xmlns:a16="http://schemas.microsoft.com/office/drawing/2014/main" val="20005"/>
                    </a:ext>
                  </a:extLst>
                </a:gridCol>
              </a:tblGrid>
              <a:tr h="364357">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p>
                  </a:txBody>
                  <a:tcPr marL="57760" marR="57760" marT="28900" marB="28900"/>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57760" marR="57760" marT="28900" marB="28900"/>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57760" marR="57760" marT="28900" marB="28900"/>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57760" marR="57760" marT="28900" marB="28900"/>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57760" marR="57760" marT="28900" marB="28900"/>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57760" marR="57760" marT="28900" marB="28900"/>
                </a:tc>
                <a:extLst>
                  <a:ext uri="{0D108BD9-81ED-4DB2-BD59-A6C34878D82A}">
                    <a16:rowId xmlns:a16="http://schemas.microsoft.com/office/drawing/2014/main" val="10000"/>
                  </a:ext>
                </a:extLst>
              </a:tr>
              <a:tr h="364357">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57760" marR="57760" marT="28900" marB="28900"/>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57760" marR="57760" marT="28900" marB="28900"/>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57760" marR="57760" marT="28900" marB="28900"/>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57760" marR="57760" marT="28900" marB="28900"/>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57760" marR="57760" marT="28900" marB="28900"/>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57760" marR="57760" marT="28900" marB="28900"/>
                </a:tc>
                <a:extLst>
                  <a:ext uri="{0D108BD9-81ED-4DB2-BD59-A6C34878D82A}">
                    <a16:rowId xmlns:a16="http://schemas.microsoft.com/office/drawing/2014/main" val="10001"/>
                  </a:ext>
                </a:extLst>
              </a:tr>
              <a:tr h="364357">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57760" marR="57760" marT="28900" marB="28900"/>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57760" marR="57760" marT="28900" marB="28900"/>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57760" marR="57760" marT="28900" marB="28900"/>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57760" marR="57760" marT="28900" marB="28900"/>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57760" marR="57760" marT="28900" marB="28900"/>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57760" marR="57760" marT="28900" marB="28900"/>
                </a:tc>
                <a:extLst>
                  <a:ext uri="{0D108BD9-81ED-4DB2-BD59-A6C34878D82A}">
                    <a16:rowId xmlns:a16="http://schemas.microsoft.com/office/drawing/2014/main" val="10002"/>
                  </a:ext>
                </a:extLst>
              </a:tr>
              <a:tr h="364357">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57760" marR="57760" marT="28900" marB="28900"/>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57760" marR="57760" marT="28900" marB="28900"/>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57760" marR="57760" marT="28900" marB="28900"/>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57760" marR="57760" marT="28900" marB="28900"/>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57760" marR="57760" marT="28900" marB="28900"/>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57760" marR="57760" marT="28900" marB="28900"/>
                </a:tc>
                <a:extLst>
                  <a:ext uri="{0D108BD9-81ED-4DB2-BD59-A6C34878D82A}">
                    <a16:rowId xmlns:a16="http://schemas.microsoft.com/office/drawing/2014/main" val="10003"/>
                  </a:ext>
                </a:extLst>
              </a:tr>
              <a:tr h="364357">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57760" marR="57760" marT="28900" marB="28900"/>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57760" marR="57760" marT="28900" marB="28900"/>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57760" marR="57760" marT="28900" marB="28900"/>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57760" marR="57760" marT="28900" marB="28900"/>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57760" marR="57760" marT="28900" marB="28900"/>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57760" marR="57760" marT="28900" marB="28900"/>
                </a:tc>
                <a:extLst>
                  <a:ext uri="{0D108BD9-81ED-4DB2-BD59-A6C34878D82A}">
                    <a16:rowId xmlns:a16="http://schemas.microsoft.com/office/drawing/2014/main" val="10004"/>
                  </a:ext>
                </a:extLst>
              </a:tr>
              <a:tr h="364357">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57760" marR="57760" marT="28900" marB="28900"/>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57760" marR="57760" marT="28900" marB="28900"/>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57760" marR="57760" marT="28900" marB="28900"/>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57760" marR="57760" marT="28900" marB="28900"/>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57760" marR="57760" marT="28900" marB="28900"/>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57760" marR="57760" marT="28900" marB="28900"/>
                </a:tc>
                <a:extLst>
                  <a:ext uri="{0D108BD9-81ED-4DB2-BD59-A6C34878D82A}">
                    <a16:rowId xmlns:a16="http://schemas.microsoft.com/office/drawing/2014/main" val="10005"/>
                  </a:ext>
                </a:extLst>
              </a:tr>
            </a:tbl>
          </a:graphicData>
        </a:graphic>
      </p:graphicFrame>
      <p:sp>
        <p:nvSpPr>
          <p:cNvPr id="21" name="文字方塊 4">
            <a:extLst>
              <a:ext uri="{FF2B5EF4-FFF2-40B4-BE49-F238E27FC236}">
                <a16:creationId xmlns:a16="http://schemas.microsoft.com/office/drawing/2014/main" id="{D757B88B-134A-4D73-889A-F320947CE130}"/>
              </a:ext>
            </a:extLst>
          </p:cNvPr>
          <p:cNvSpPr txBox="1">
            <a:spLocks noChangeArrowheads="1"/>
          </p:cNvSpPr>
          <p:nvPr/>
        </p:nvSpPr>
        <p:spPr bwMode="auto">
          <a:xfrm>
            <a:off x="1405532" y="6077750"/>
            <a:ext cx="12461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200" dirty="0">
                <a:latin typeface="Open Sans" panose="020B0604020202020204" charset="0"/>
                <a:ea typeface="Open Sans" panose="020B0604020202020204" charset="0"/>
                <a:cs typeface="Open Sans" panose="020B0604020202020204" charset="0"/>
              </a:rPr>
              <a:t>Image</a:t>
            </a:r>
            <a:endParaRPr lang="zh-TW" altLang="en-US" sz="2200" dirty="0">
              <a:latin typeface="Open Sans" panose="020B0604020202020204" charset="0"/>
              <a:cs typeface="Open Sans" panose="020B0604020202020204" charset="0"/>
            </a:endParaRPr>
          </a:p>
        </p:txBody>
      </p:sp>
      <p:sp>
        <p:nvSpPr>
          <p:cNvPr id="23" name="向右箭號 62">
            <a:extLst>
              <a:ext uri="{FF2B5EF4-FFF2-40B4-BE49-F238E27FC236}">
                <a16:creationId xmlns:a16="http://schemas.microsoft.com/office/drawing/2014/main" id="{51D9AD5C-FAC4-4288-9A72-2CAE2DFEC571}"/>
              </a:ext>
            </a:extLst>
          </p:cNvPr>
          <p:cNvSpPr/>
          <p:nvPr/>
        </p:nvSpPr>
        <p:spPr>
          <a:xfrm>
            <a:off x="4045008" y="5011717"/>
            <a:ext cx="1881188" cy="666750"/>
          </a:xfrm>
          <a:prstGeom prst="rightArrow">
            <a:avLst/>
          </a:prstGeom>
          <a:solidFill>
            <a:srgbClr val="B7E6FB"/>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4" name="文字方塊 7">
            <a:extLst>
              <a:ext uri="{FF2B5EF4-FFF2-40B4-BE49-F238E27FC236}">
                <a16:creationId xmlns:a16="http://schemas.microsoft.com/office/drawing/2014/main" id="{DCF4F0A0-9CEA-405B-A052-55B083F26575}"/>
              </a:ext>
            </a:extLst>
          </p:cNvPr>
          <p:cNvSpPr txBox="1">
            <a:spLocks noChangeArrowheads="1"/>
          </p:cNvSpPr>
          <p:nvPr/>
        </p:nvSpPr>
        <p:spPr bwMode="auto">
          <a:xfrm>
            <a:off x="3637039" y="6083714"/>
            <a:ext cx="20050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200" dirty="0">
                <a:latin typeface="Open Sans" panose="020B0604020202020204" charset="0"/>
                <a:ea typeface="Open Sans" panose="020B0604020202020204" charset="0"/>
                <a:cs typeface="Open Sans" panose="020B0604020202020204" charset="0"/>
              </a:rPr>
              <a:t>Convolution</a:t>
            </a:r>
            <a:endParaRPr lang="zh-TW" altLang="en-US" sz="2200" dirty="0">
              <a:latin typeface="Open Sans" panose="020B0604020202020204" charset="0"/>
              <a:cs typeface="Open Sans" panose="020B0604020202020204" charset="0"/>
            </a:endParaRPr>
          </a:p>
        </p:txBody>
      </p:sp>
      <p:graphicFrame>
        <p:nvGraphicFramePr>
          <p:cNvPr id="25" name="表格 8">
            <a:extLst>
              <a:ext uri="{FF2B5EF4-FFF2-40B4-BE49-F238E27FC236}">
                <a16:creationId xmlns:a16="http://schemas.microsoft.com/office/drawing/2014/main" id="{206EC8AC-E448-4C33-BC5B-EAAB51172CA9}"/>
              </a:ext>
            </a:extLst>
          </p:cNvPr>
          <p:cNvGraphicFramePr>
            <a:graphicFrameLocks noGrp="1"/>
          </p:cNvGraphicFramePr>
          <p:nvPr>
            <p:extLst>
              <p:ext uri="{D42A27DB-BD31-4B8C-83A1-F6EECF244321}">
                <p14:modId xmlns:p14="http://schemas.microsoft.com/office/powerpoint/2010/main" val="2402102143"/>
              </p:ext>
            </p:extLst>
          </p:nvPr>
        </p:nvGraphicFramePr>
        <p:xfrm>
          <a:off x="5198045" y="3532167"/>
          <a:ext cx="1064859" cy="858264"/>
        </p:xfrm>
        <a:graphic>
          <a:graphicData uri="http://schemas.openxmlformats.org/drawingml/2006/table">
            <a:tbl>
              <a:tblPr firstRow="1" bandRow="1">
                <a:tableStyleId>{5940675A-B579-460E-94D1-54222C63F5DA}</a:tableStyleId>
              </a:tblPr>
              <a:tblGrid>
                <a:gridCol w="354953">
                  <a:extLst>
                    <a:ext uri="{9D8B030D-6E8A-4147-A177-3AD203B41FA5}">
                      <a16:colId xmlns:a16="http://schemas.microsoft.com/office/drawing/2014/main" val="20000"/>
                    </a:ext>
                  </a:extLst>
                </a:gridCol>
                <a:gridCol w="354953">
                  <a:extLst>
                    <a:ext uri="{9D8B030D-6E8A-4147-A177-3AD203B41FA5}">
                      <a16:colId xmlns:a16="http://schemas.microsoft.com/office/drawing/2014/main" val="20001"/>
                    </a:ext>
                  </a:extLst>
                </a:gridCol>
                <a:gridCol w="354953">
                  <a:extLst>
                    <a:ext uri="{9D8B030D-6E8A-4147-A177-3AD203B41FA5}">
                      <a16:colId xmlns:a16="http://schemas.microsoft.com/office/drawing/2014/main" val="20002"/>
                    </a:ext>
                  </a:extLst>
                </a:gridCol>
              </a:tblGrid>
              <a:tr h="279433">
                <a:tc>
                  <a:txBody>
                    <a:bodyPr/>
                    <a:lstStyle/>
                    <a:p>
                      <a:pPr algn="ctr"/>
                      <a:r>
                        <a:rPr lang="en-US" altLang="zh-TW" sz="1600" dirty="0">
                          <a:latin typeface="Open Sans" panose="020B0604020202020204" charset="0"/>
                          <a:ea typeface="Open Sans" panose="020B0604020202020204" charset="0"/>
                          <a:cs typeface="Open Sans" panose="020B0604020202020204" charset="0"/>
                        </a:rPr>
                        <a:t>-1</a:t>
                      </a:r>
                      <a:endParaRPr lang="zh-TW" altLang="en-US" sz="1600" dirty="0">
                        <a:latin typeface="Open Sans" panose="020B0604020202020204" charset="0"/>
                        <a:cs typeface="Open Sans" panose="020B0604020202020204" charset="0"/>
                      </a:endParaRPr>
                    </a:p>
                  </a:txBody>
                  <a:tcPr marL="42269" marR="42269" marT="21124" marB="21124">
                    <a:solidFill>
                      <a:schemeClr val="accent5">
                        <a:lumMod val="20000"/>
                        <a:lumOff val="80000"/>
                      </a:schemeClr>
                    </a:solidFill>
                  </a:tcPr>
                </a:tc>
                <a:tc>
                  <a:txBody>
                    <a:bodyPr/>
                    <a:lstStyle/>
                    <a:p>
                      <a:pPr algn="ctr"/>
                      <a:r>
                        <a:rPr lang="en-US" altLang="zh-TW" sz="1600" dirty="0">
                          <a:latin typeface="Open Sans" panose="020B0604020202020204" charset="0"/>
                          <a:ea typeface="Open Sans" panose="020B0604020202020204" charset="0"/>
                          <a:cs typeface="Open Sans" panose="020B0604020202020204" charset="0"/>
                        </a:rPr>
                        <a:t>1</a:t>
                      </a:r>
                      <a:endParaRPr lang="zh-TW" altLang="en-US" sz="1600" dirty="0">
                        <a:latin typeface="Open Sans" panose="020B0604020202020204" charset="0"/>
                        <a:cs typeface="Open Sans" panose="020B0604020202020204" charset="0"/>
                      </a:endParaRPr>
                    </a:p>
                  </a:txBody>
                  <a:tcPr marL="42269" marR="42269" marT="21124" marB="21124">
                    <a:solidFill>
                      <a:schemeClr val="accent5">
                        <a:lumMod val="20000"/>
                        <a:lumOff val="80000"/>
                      </a:schemeClr>
                    </a:solidFill>
                  </a:tcPr>
                </a:tc>
                <a:tc>
                  <a:txBody>
                    <a:bodyPr/>
                    <a:lstStyle/>
                    <a:p>
                      <a:pPr algn="ctr"/>
                      <a:r>
                        <a:rPr lang="en-US" altLang="zh-TW" sz="1600" dirty="0">
                          <a:latin typeface="Open Sans" panose="020B0604020202020204" charset="0"/>
                          <a:ea typeface="Open Sans" panose="020B0604020202020204" charset="0"/>
                          <a:cs typeface="Open Sans" panose="020B0604020202020204" charset="0"/>
                        </a:rPr>
                        <a:t>-1</a:t>
                      </a:r>
                      <a:endParaRPr lang="zh-TW" altLang="en-US" sz="1600" dirty="0">
                        <a:latin typeface="Open Sans" panose="020B0604020202020204" charset="0"/>
                        <a:cs typeface="Open Sans" panose="020B0604020202020204" charset="0"/>
                      </a:endParaRPr>
                    </a:p>
                  </a:txBody>
                  <a:tcPr marL="42269" marR="42269" marT="21124" marB="21124">
                    <a:solidFill>
                      <a:schemeClr val="accent5">
                        <a:lumMod val="20000"/>
                        <a:lumOff val="80000"/>
                      </a:schemeClr>
                    </a:solidFill>
                  </a:tcPr>
                </a:tc>
                <a:extLst>
                  <a:ext uri="{0D108BD9-81ED-4DB2-BD59-A6C34878D82A}">
                    <a16:rowId xmlns:a16="http://schemas.microsoft.com/office/drawing/2014/main" val="10000"/>
                  </a:ext>
                </a:extLst>
              </a:tr>
              <a:tr h="279433">
                <a:tc>
                  <a:txBody>
                    <a:bodyPr/>
                    <a:lstStyle/>
                    <a:p>
                      <a:pPr algn="ctr"/>
                      <a:r>
                        <a:rPr lang="en-US" altLang="zh-TW" sz="1600" dirty="0">
                          <a:latin typeface="Open Sans" panose="020B0604020202020204" charset="0"/>
                          <a:ea typeface="Open Sans" panose="020B0604020202020204" charset="0"/>
                          <a:cs typeface="Open Sans" panose="020B0604020202020204" charset="0"/>
                        </a:rPr>
                        <a:t>-1</a:t>
                      </a:r>
                      <a:endParaRPr lang="zh-TW" altLang="en-US" sz="1600" dirty="0">
                        <a:latin typeface="Open Sans" panose="020B0604020202020204" charset="0"/>
                        <a:cs typeface="Open Sans" panose="020B0604020202020204" charset="0"/>
                      </a:endParaRPr>
                    </a:p>
                  </a:txBody>
                  <a:tcPr marL="42269" marR="42269" marT="21124" marB="21124">
                    <a:solidFill>
                      <a:schemeClr val="accent5">
                        <a:lumMod val="20000"/>
                        <a:lumOff val="80000"/>
                      </a:schemeClr>
                    </a:solidFill>
                  </a:tcPr>
                </a:tc>
                <a:tc>
                  <a:txBody>
                    <a:bodyPr/>
                    <a:lstStyle/>
                    <a:p>
                      <a:pPr algn="ctr"/>
                      <a:r>
                        <a:rPr lang="en-US" altLang="zh-TW" sz="1600" dirty="0">
                          <a:latin typeface="Open Sans" panose="020B0604020202020204" charset="0"/>
                          <a:ea typeface="Open Sans" panose="020B0604020202020204" charset="0"/>
                          <a:cs typeface="Open Sans" panose="020B0604020202020204" charset="0"/>
                        </a:rPr>
                        <a:t>1</a:t>
                      </a:r>
                      <a:endParaRPr lang="zh-TW" altLang="en-US" sz="1600" dirty="0">
                        <a:latin typeface="Open Sans" panose="020B0604020202020204" charset="0"/>
                        <a:cs typeface="Open Sans" panose="020B0604020202020204" charset="0"/>
                      </a:endParaRPr>
                    </a:p>
                  </a:txBody>
                  <a:tcPr marL="42269" marR="42269" marT="21124" marB="21124">
                    <a:solidFill>
                      <a:schemeClr val="accent5">
                        <a:lumMod val="20000"/>
                        <a:lumOff val="80000"/>
                      </a:schemeClr>
                    </a:solidFill>
                  </a:tcPr>
                </a:tc>
                <a:tc>
                  <a:txBody>
                    <a:bodyPr/>
                    <a:lstStyle/>
                    <a:p>
                      <a:pPr algn="ctr"/>
                      <a:r>
                        <a:rPr lang="en-US" altLang="zh-TW" sz="1600" dirty="0">
                          <a:latin typeface="Open Sans" panose="020B0604020202020204" charset="0"/>
                          <a:ea typeface="Open Sans" panose="020B0604020202020204" charset="0"/>
                          <a:cs typeface="Open Sans" panose="020B0604020202020204" charset="0"/>
                        </a:rPr>
                        <a:t>-1</a:t>
                      </a:r>
                      <a:endParaRPr lang="zh-TW" altLang="en-US" sz="1600" dirty="0">
                        <a:latin typeface="Open Sans" panose="020B0604020202020204" charset="0"/>
                        <a:cs typeface="Open Sans" panose="020B0604020202020204" charset="0"/>
                      </a:endParaRPr>
                    </a:p>
                  </a:txBody>
                  <a:tcPr marL="42269" marR="42269" marT="21124" marB="21124">
                    <a:solidFill>
                      <a:schemeClr val="accent5">
                        <a:lumMod val="20000"/>
                        <a:lumOff val="80000"/>
                      </a:schemeClr>
                    </a:solidFill>
                  </a:tcPr>
                </a:tc>
                <a:extLst>
                  <a:ext uri="{0D108BD9-81ED-4DB2-BD59-A6C34878D82A}">
                    <a16:rowId xmlns:a16="http://schemas.microsoft.com/office/drawing/2014/main" val="10001"/>
                  </a:ext>
                </a:extLst>
              </a:tr>
              <a:tr h="279433">
                <a:tc>
                  <a:txBody>
                    <a:bodyPr/>
                    <a:lstStyle/>
                    <a:p>
                      <a:pPr algn="ctr"/>
                      <a:r>
                        <a:rPr lang="en-US" altLang="zh-TW" sz="1600" dirty="0">
                          <a:latin typeface="Open Sans" panose="020B0604020202020204" charset="0"/>
                          <a:ea typeface="Open Sans" panose="020B0604020202020204" charset="0"/>
                          <a:cs typeface="Open Sans" panose="020B0604020202020204" charset="0"/>
                        </a:rPr>
                        <a:t>-1</a:t>
                      </a:r>
                      <a:endParaRPr lang="zh-TW" altLang="en-US" sz="1600" dirty="0">
                        <a:latin typeface="Open Sans" panose="020B0604020202020204" charset="0"/>
                        <a:cs typeface="Open Sans" panose="020B0604020202020204" charset="0"/>
                      </a:endParaRPr>
                    </a:p>
                  </a:txBody>
                  <a:tcPr marL="42269" marR="42269" marT="21124" marB="21124">
                    <a:solidFill>
                      <a:schemeClr val="accent5">
                        <a:lumMod val="20000"/>
                        <a:lumOff val="80000"/>
                      </a:schemeClr>
                    </a:solidFill>
                  </a:tcPr>
                </a:tc>
                <a:tc>
                  <a:txBody>
                    <a:bodyPr/>
                    <a:lstStyle/>
                    <a:p>
                      <a:pPr algn="ctr"/>
                      <a:r>
                        <a:rPr lang="en-US" altLang="zh-TW" sz="1600" dirty="0">
                          <a:latin typeface="Open Sans" panose="020B0604020202020204" charset="0"/>
                          <a:ea typeface="Open Sans" panose="020B0604020202020204" charset="0"/>
                          <a:cs typeface="Open Sans" panose="020B0604020202020204" charset="0"/>
                        </a:rPr>
                        <a:t>1</a:t>
                      </a:r>
                      <a:endParaRPr lang="zh-TW" altLang="en-US" sz="1600" dirty="0">
                        <a:latin typeface="Open Sans" panose="020B0604020202020204" charset="0"/>
                        <a:cs typeface="Open Sans" panose="020B0604020202020204" charset="0"/>
                      </a:endParaRPr>
                    </a:p>
                  </a:txBody>
                  <a:tcPr marL="42269" marR="42269" marT="21124" marB="21124">
                    <a:solidFill>
                      <a:schemeClr val="accent5">
                        <a:lumMod val="20000"/>
                        <a:lumOff val="80000"/>
                      </a:schemeClr>
                    </a:solidFill>
                  </a:tcPr>
                </a:tc>
                <a:tc>
                  <a:txBody>
                    <a:bodyPr/>
                    <a:lstStyle/>
                    <a:p>
                      <a:pPr algn="ctr"/>
                      <a:r>
                        <a:rPr lang="en-US" altLang="zh-TW" sz="1600" dirty="0">
                          <a:latin typeface="Open Sans" panose="020B0604020202020204" charset="0"/>
                          <a:ea typeface="Open Sans" panose="020B0604020202020204" charset="0"/>
                          <a:cs typeface="Open Sans" panose="020B0604020202020204" charset="0"/>
                        </a:rPr>
                        <a:t>-1</a:t>
                      </a:r>
                      <a:endParaRPr lang="zh-TW" altLang="en-US" sz="1600" dirty="0">
                        <a:latin typeface="Open Sans" panose="020B0604020202020204" charset="0"/>
                        <a:cs typeface="Open Sans" panose="020B0604020202020204" charset="0"/>
                      </a:endParaRPr>
                    </a:p>
                  </a:txBody>
                  <a:tcPr marL="42269" marR="42269" marT="21124" marB="21124">
                    <a:solidFill>
                      <a:schemeClr val="accent5">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26" name="表格 9">
            <a:extLst>
              <a:ext uri="{FF2B5EF4-FFF2-40B4-BE49-F238E27FC236}">
                <a16:creationId xmlns:a16="http://schemas.microsoft.com/office/drawing/2014/main" id="{344AC6BB-FC69-40E8-BDDB-67492A787F69}"/>
              </a:ext>
            </a:extLst>
          </p:cNvPr>
          <p:cNvGraphicFramePr>
            <a:graphicFrameLocks noGrp="1"/>
          </p:cNvGraphicFramePr>
          <p:nvPr>
            <p:extLst>
              <p:ext uri="{D42A27DB-BD31-4B8C-83A1-F6EECF244321}">
                <p14:modId xmlns:p14="http://schemas.microsoft.com/office/powerpoint/2010/main" val="2012744571"/>
              </p:ext>
            </p:extLst>
          </p:nvPr>
        </p:nvGraphicFramePr>
        <p:xfrm>
          <a:off x="3574687" y="3534838"/>
          <a:ext cx="1064859" cy="856188"/>
        </p:xfrm>
        <a:graphic>
          <a:graphicData uri="http://schemas.openxmlformats.org/drawingml/2006/table">
            <a:tbl>
              <a:tblPr firstRow="1" bandRow="1">
                <a:tableStyleId>{5940675A-B579-460E-94D1-54222C63F5DA}</a:tableStyleId>
              </a:tblPr>
              <a:tblGrid>
                <a:gridCol w="354953">
                  <a:extLst>
                    <a:ext uri="{9D8B030D-6E8A-4147-A177-3AD203B41FA5}">
                      <a16:colId xmlns:a16="http://schemas.microsoft.com/office/drawing/2014/main" val="20000"/>
                    </a:ext>
                  </a:extLst>
                </a:gridCol>
                <a:gridCol w="354953">
                  <a:extLst>
                    <a:ext uri="{9D8B030D-6E8A-4147-A177-3AD203B41FA5}">
                      <a16:colId xmlns:a16="http://schemas.microsoft.com/office/drawing/2014/main" val="20001"/>
                    </a:ext>
                  </a:extLst>
                </a:gridCol>
                <a:gridCol w="354953">
                  <a:extLst>
                    <a:ext uri="{9D8B030D-6E8A-4147-A177-3AD203B41FA5}">
                      <a16:colId xmlns:a16="http://schemas.microsoft.com/office/drawing/2014/main" val="20002"/>
                    </a:ext>
                  </a:extLst>
                </a:gridCol>
              </a:tblGrid>
              <a:tr h="278741">
                <a:tc>
                  <a:txBody>
                    <a:bodyPr/>
                    <a:lstStyle/>
                    <a:p>
                      <a:pPr algn="ctr"/>
                      <a:r>
                        <a:rPr lang="en-US" altLang="zh-TW" sz="1600" dirty="0">
                          <a:latin typeface="Open Sans" panose="020B0604020202020204" charset="0"/>
                          <a:ea typeface="Open Sans" panose="020B0604020202020204" charset="0"/>
                          <a:cs typeface="Open Sans" panose="020B0604020202020204" charset="0"/>
                        </a:rPr>
                        <a:t>1</a:t>
                      </a:r>
                      <a:endParaRPr lang="zh-TW" altLang="en-US" sz="1600" dirty="0">
                        <a:latin typeface="Open Sans" panose="020B0604020202020204" charset="0"/>
                        <a:cs typeface="Open Sans" panose="020B0604020202020204" charset="0"/>
                      </a:endParaRPr>
                    </a:p>
                  </a:txBody>
                  <a:tcPr marL="41573" marR="41573" marT="20778" marB="20778">
                    <a:solidFill>
                      <a:schemeClr val="accent2">
                        <a:lumMod val="20000"/>
                        <a:lumOff val="80000"/>
                      </a:schemeClr>
                    </a:solidFill>
                  </a:tcPr>
                </a:tc>
                <a:tc>
                  <a:txBody>
                    <a:bodyPr/>
                    <a:lstStyle/>
                    <a:p>
                      <a:pPr algn="ctr"/>
                      <a:r>
                        <a:rPr lang="en-US" altLang="zh-TW" sz="1600" dirty="0">
                          <a:latin typeface="Open Sans" panose="020B0604020202020204" charset="0"/>
                          <a:ea typeface="Open Sans" panose="020B0604020202020204" charset="0"/>
                          <a:cs typeface="Open Sans" panose="020B0604020202020204" charset="0"/>
                        </a:rPr>
                        <a:t>-1</a:t>
                      </a:r>
                      <a:endParaRPr lang="zh-TW" altLang="en-US" sz="1600" dirty="0">
                        <a:latin typeface="Open Sans" panose="020B0604020202020204" charset="0"/>
                        <a:cs typeface="Open Sans" panose="020B0604020202020204" charset="0"/>
                      </a:endParaRPr>
                    </a:p>
                  </a:txBody>
                  <a:tcPr marL="41573" marR="41573" marT="20778" marB="20778">
                    <a:solidFill>
                      <a:schemeClr val="accent2">
                        <a:lumMod val="20000"/>
                        <a:lumOff val="80000"/>
                      </a:schemeClr>
                    </a:solidFill>
                  </a:tcPr>
                </a:tc>
                <a:tc>
                  <a:txBody>
                    <a:bodyPr/>
                    <a:lstStyle/>
                    <a:p>
                      <a:pPr algn="ctr"/>
                      <a:r>
                        <a:rPr lang="en-US" altLang="zh-TW" sz="1600" dirty="0">
                          <a:latin typeface="Open Sans" panose="020B0604020202020204" charset="0"/>
                          <a:ea typeface="Open Sans" panose="020B0604020202020204" charset="0"/>
                          <a:cs typeface="Open Sans" panose="020B0604020202020204" charset="0"/>
                        </a:rPr>
                        <a:t>-1</a:t>
                      </a:r>
                      <a:endParaRPr lang="zh-TW" altLang="en-US" sz="1600" dirty="0">
                        <a:latin typeface="Open Sans" panose="020B0604020202020204" charset="0"/>
                        <a:cs typeface="Open Sans" panose="020B0604020202020204" charset="0"/>
                      </a:endParaRPr>
                    </a:p>
                  </a:txBody>
                  <a:tcPr marL="41573" marR="41573" marT="20778" marB="20778">
                    <a:solidFill>
                      <a:schemeClr val="accent2">
                        <a:lumMod val="20000"/>
                        <a:lumOff val="80000"/>
                      </a:schemeClr>
                    </a:solidFill>
                  </a:tcPr>
                </a:tc>
                <a:extLst>
                  <a:ext uri="{0D108BD9-81ED-4DB2-BD59-A6C34878D82A}">
                    <a16:rowId xmlns:a16="http://schemas.microsoft.com/office/drawing/2014/main" val="10000"/>
                  </a:ext>
                </a:extLst>
              </a:tr>
              <a:tr h="278741">
                <a:tc>
                  <a:txBody>
                    <a:bodyPr/>
                    <a:lstStyle/>
                    <a:p>
                      <a:pPr algn="ctr"/>
                      <a:r>
                        <a:rPr lang="en-US" altLang="zh-TW" sz="1600" dirty="0">
                          <a:latin typeface="Open Sans" panose="020B0604020202020204" charset="0"/>
                          <a:ea typeface="Open Sans" panose="020B0604020202020204" charset="0"/>
                          <a:cs typeface="Open Sans" panose="020B0604020202020204" charset="0"/>
                        </a:rPr>
                        <a:t>-1</a:t>
                      </a:r>
                      <a:endParaRPr lang="zh-TW" altLang="en-US" sz="1600" dirty="0">
                        <a:latin typeface="Open Sans" panose="020B0604020202020204" charset="0"/>
                        <a:cs typeface="Open Sans" panose="020B0604020202020204" charset="0"/>
                      </a:endParaRPr>
                    </a:p>
                  </a:txBody>
                  <a:tcPr marL="41573" marR="41573" marT="20778" marB="20778">
                    <a:solidFill>
                      <a:schemeClr val="accent2">
                        <a:lumMod val="20000"/>
                        <a:lumOff val="80000"/>
                      </a:schemeClr>
                    </a:solidFill>
                  </a:tcPr>
                </a:tc>
                <a:tc>
                  <a:txBody>
                    <a:bodyPr/>
                    <a:lstStyle/>
                    <a:p>
                      <a:pPr algn="ctr"/>
                      <a:r>
                        <a:rPr lang="en-US" altLang="zh-TW" sz="1600" dirty="0">
                          <a:latin typeface="Open Sans" panose="020B0604020202020204" charset="0"/>
                          <a:ea typeface="Open Sans" panose="020B0604020202020204" charset="0"/>
                          <a:cs typeface="Open Sans" panose="020B0604020202020204" charset="0"/>
                        </a:rPr>
                        <a:t>1</a:t>
                      </a:r>
                      <a:endParaRPr lang="zh-TW" altLang="en-US" sz="1600" dirty="0">
                        <a:latin typeface="Open Sans" panose="020B0604020202020204" charset="0"/>
                        <a:cs typeface="Open Sans" panose="020B0604020202020204" charset="0"/>
                      </a:endParaRPr>
                    </a:p>
                  </a:txBody>
                  <a:tcPr marL="41573" marR="41573" marT="20778" marB="20778">
                    <a:solidFill>
                      <a:schemeClr val="accent2">
                        <a:lumMod val="20000"/>
                        <a:lumOff val="80000"/>
                      </a:schemeClr>
                    </a:solidFill>
                  </a:tcPr>
                </a:tc>
                <a:tc>
                  <a:txBody>
                    <a:bodyPr/>
                    <a:lstStyle/>
                    <a:p>
                      <a:pPr algn="ctr"/>
                      <a:r>
                        <a:rPr lang="en-US" altLang="zh-TW" sz="1600" dirty="0">
                          <a:latin typeface="Open Sans" panose="020B0604020202020204" charset="0"/>
                          <a:ea typeface="Open Sans" panose="020B0604020202020204" charset="0"/>
                          <a:cs typeface="Open Sans" panose="020B0604020202020204" charset="0"/>
                        </a:rPr>
                        <a:t>-1</a:t>
                      </a:r>
                      <a:endParaRPr lang="zh-TW" altLang="en-US" sz="1600" dirty="0">
                        <a:latin typeface="Open Sans" panose="020B0604020202020204" charset="0"/>
                        <a:cs typeface="Open Sans" panose="020B0604020202020204" charset="0"/>
                      </a:endParaRPr>
                    </a:p>
                  </a:txBody>
                  <a:tcPr marL="41573" marR="41573" marT="20778" marB="20778">
                    <a:solidFill>
                      <a:schemeClr val="accent2">
                        <a:lumMod val="20000"/>
                        <a:lumOff val="80000"/>
                      </a:schemeClr>
                    </a:solidFill>
                  </a:tcPr>
                </a:tc>
                <a:extLst>
                  <a:ext uri="{0D108BD9-81ED-4DB2-BD59-A6C34878D82A}">
                    <a16:rowId xmlns:a16="http://schemas.microsoft.com/office/drawing/2014/main" val="10001"/>
                  </a:ext>
                </a:extLst>
              </a:tr>
              <a:tr h="278741">
                <a:tc>
                  <a:txBody>
                    <a:bodyPr/>
                    <a:lstStyle/>
                    <a:p>
                      <a:pPr algn="ctr"/>
                      <a:r>
                        <a:rPr lang="en-US" altLang="zh-TW" sz="1600" dirty="0">
                          <a:latin typeface="Open Sans" panose="020B0604020202020204" charset="0"/>
                          <a:ea typeface="Open Sans" panose="020B0604020202020204" charset="0"/>
                          <a:cs typeface="Open Sans" panose="020B0604020202020204" charset="0"/>
                        </a:rPr>
                        <a:t>-1</a:t>
                      </a:r>
                      <a:endParaRPr lang="zh-TW" altLang="en-US" sz="1600" dirty="0">
                        <a:latin typeface="Open Sans" panose="020B0604020202020204" charset="0"/>
                        <a:cs typeface="Open Sans" panose="020B0604020202020204" charset="0"/>
                      </a:endParaRPr>
                    </a:p>
                  </a:txBody>
                  <a:tcPr marL="41573" marR="41573" marT="20778" marB="20778">
                    <a:solidFill>
                      <a:schemeClr val="accent2">
                        <a:lumMod val="20000"/>
                        <a:lumOff val="80000"/>
                      </a:schemeClr>
                    </a:solidFill>
                  </a:tcPr>
                </a:tc>
                <a:tc>
                  <a:txBody>
                    <a:bodyPr/>
                    <a:lstStyle/>
                    <a:p>
                      <a:pPr algn="ctr"/>
                      <a:r>
                        <a:rPr lang="en-US" altLang="zh-TW" sz="1600" dirty="0">
                          <a:latin typeface="Open Sans" panose="020B0604020202020204" charset="0"/>
                          <a:ea typeface="Open Sans" panose="020B0604020202020204" charset="0"/>
                          <a:cs typeface="Open Sans" panose="020B0604020202020204" charset="0"/>
                        </a:rPr>
                        <a:t>-1</a:t>
                      </a:r>
                      <a:endParaRPr lang="zh-TW" altLang="en-US" sz="1600" dirty="0">
                        <a:latin typeface="Open Sans" panose="020B0604020202020204" charset="0"/>
                        <a:cs typeface="Open Sans" panose="020B0604020202020204" charset="0"/>
                      </a:endParaRPr>
                    </a:p>
                  </a:txBody>
                  <a:tcPr marL="41573" marR="41573" marT="20778" marB="20778">
                    <a:solidFill>
                      <a:schemeClr val="accent2">
                        <a:lumMod val="20000"/>
                        <a:lumOff val="80000"/>
                      </a:schemeClr>
                    </a:solidFill>
                  </a:tcPr>
                </a:tc>
                <a:tc>
                  <a:txBody>
                    <a:bodyPr/>
                    <a:lstStyle/>
                    <a:p>
                      <a:pPr algn="ctr"/>
                      <a:r>
                        <a:rPr lang="en-US" altLang="zh-TW" sz="1600" dirty="0">
                          <a:latin typeface="Open Sans" panose="020B0604020202020204" charset="0"/>
                          <a:ea typeface="Open Sans" panose="020B0604020202020204" charset="0"/>
                          <a:cs typeface="Open Sans" panose="020B0604020202020204" charset="0"/>
                        </a:rPr>
                        <a:t>1</a:t>
                      </a:r>
                      <a:endParaRPr lang="zh-TW" altLang="en-US" sz="1600" dirty="0">
                        <a:latin typeface="Open Sans" panose="020B0604020202020204" charset="0"/>
                        <a:cs typeface="Open Sans" panose="020B0604020202020204" charset="0"/>
                      </a:endParaRPr>
                    </a:p>
                  </a:txBody>
                  <a:tcPr marL="41573" marR="41573" marT="20778" marB="20778">
                    <a:solidFill>
                      <a:schemeClr val="accent2">
                        <a:lumMod val="20000"/>
                        <a:lumOff val="80000"/>
                      </a:schemeClr>
                    </a:solidFill>
                  </a:tcPr>
                </a:tc>
                <a:extLst>
                  <a:ext uri="{0D108BD9-81ED-4DB2-BD59-A6C34878D82A}">
                    <a16:rowId xmlns:a16="http://schemas.microsoft.com/office/drawing/2014/main" val="10002"/>
                  </a:ext>
                </a:extLst>
              </a:tr>
            </a:tbl>
          </a:graphicData>
        </a:graphic>
      </p:graphicFrame>
      <p:grpSp>
        <p:nvGrpSpPr>
          <p:cNvPr id="5" name="Group 4">
            <a:extLst>
              <a:ext uri="{FF2B5EF4-FFF2-40B4-BE49-F238E27FC236}">
                <a16:creationId xmlns:a16="http://schemas.microsoft.com/office/drawing/2014/main" id="{B651CA42-40BD-4D2E-B5D3-EDAB2DBB1137}"/>
              </a:ext>
            </a:extLst>
          </p:cNvPr>
          <p:cNvGrpSpPr/>
          <p:nvPr/>
        </p:nvGrpSpPr>
        <p:grpSpPr>
          <a:xfrm>
            <a:off x="6379809" y="3386117"/>
            <a:ext cx="2285207" cy="2255619"/>
            <a:chOff x="5683141" y="3014992"/>
            <a:chExt cx="2084388" cy="2057400"/>
          </a:xfrm>
        </p:grpSpPr>
        <p:pic>
          <p:nvPicPr>
            <p:cNvPr id="22" name="圖片 5">
              <a:extLst>
                <a:ext uri="{FF2B5EF4-FFF2-40B4-BE49-F238E27FC236}">
                  <a16:creationId xmlns:a16="http://schemas.microsoft.com/office/drawing/2014/main" id="{3F069CB1-36D9-4C59-8AA7-D1454AC3AAA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48229" y="3094367"/>
              <a:ext cx="1916112"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矩形 72">
              <a:extLst>
                <a:ext uri="{FF2B5EF4-FFF2-40B4-BE49-F238E27FC236}">
                  <a16:creationId xmlns:a16="http://schemas.microsoft.com/office/drawing/2014/main" id="{2AC7BD2E-3A2A-4FD8-A017-2A8D5D3D7AB1}"/>
                </a:ext>
              </a:extLst>
            </p:cNvPr>
            <p:cNvSpPr/>
            <p:nvPr/>
          </p:nvSpPr>
          <p:spPr>
            <a:xfrm>
              <a:off x="5683141" y="3014992"/>
              <a:ext cx="2084388" cy="2057400"/>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grpSp>
      <p:cxnSp>
        <p:nvCxnSpPr>
          <p:cNvPr id="3" name="Straight Connector 2">
            <a:extLst>
              <a:ext uri="{FF2B5EF4-FFF2-40B4-BE49-F238E27FC236}">
                <a16:creationId xmlns:a16="http://schemas.microsoft.com/office/drawing/2014/main" id="{7615504D-9CE5-44A0-83A3-EDA8F8DB847F}"/>
              </a:ext>
            </a:extLst>
          </p:cNvPr>
          <p:cNvCxnSpPr/>
          <p:nvPr/>
        </p:nvCxnSpPr>
        <p:spPr>
          <a:xfrm>
            <a:off x="8942551" y="1779786"/>
            <a:ext cx="0" cy="6463862"/>
          </a:xfrm>
          <a:prstGeom prst="line">
            <a:avLst/>
          </a:prstGeom>
          <a:ln w="38100">
            <a:solidFill>
              <a:srgbClr val="44AAFE"/>
            </a:solidFill>
          </a:ln>
        </p:spPr>
        <p:style>
          <a:lnRef idx="1">
            <a:schemeClr val="accent1"/>
          </a:lnRef>
          <a:fillRef idx="0">
            <a:schemeClr val="accent1"/>
          </a:fillRef>
          <a:effectRef idx="0">
            <a:schemeClr val="accent1"/>
          </a:effectRef>
          <a:fontRef idx="minor">
            <a:schemeClr val="tx1"/>
          </a:fontRef>
        </p:style>
      </p:cxnSp>
      <p:sp>
        <p:nvSpPr>
          <p:cNvPr id="57" name="矩形 39">
            <a:extLst>
              <a:ext uri="{FF2B5EF4-FFF2-40B4-BE49-F238E27FC236}">
                <a16:creationId xmlns:a16="http://schemas.microsoft.com/office/drawing/2014/main" id="{1AE4569A-A66E-41E2-A3EF-B7483FD7DCC6}"/>
              </a:ext>
            </a:extLst>
          </p:cNvPr>
          <p:cNvSpPr>
            <a:spLocks noChangeArrowheads="1"/>
          </p:cNvSpPr>
          <p:nvPr/>
        </p:nvSpPr>
        <p:spPr bwMode="auto">
          <a:xfrm>
            <a:off x="11354289" y="3361860"/>
            <a:ext cx="498475" cy="2624138"/>
          </a:xfrm>
          <a:prstGeom prst="rect">
            <a:avLst/>
          </a:prstGeom>
          <a:solidFill>
            <a:srgbClr val="D9D9D9"/>
          </a:solidFill>
          <a:ln>
            <a:noFill/>
          </a:ln>
          <a:effectLst>
            <a:outerShdw blurRad="40000" dist="20000" dir="5400000" rotWithShape="0">
              <a:srgbClr val="808080">
                <a:alpha val="37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TW" altLang="en-US" sz="2000">
              <a:solidFill>
                <a:schemeClr val="dk1"/>
              </a:solidFill>
              <a:latin typeface="Open Sans" panose="020B0604020202020204" charset="0"/>
              <a:ea typeface="+mn-ea"/>
              <a:cs typeface="Open Sans" panose="020B0604020202020204" charset="0"/>
            </a:endParaRPr>
          </a:p>
        </p:txBody>
      </p:sp>
      <p:sp>
        <p:nvSpPr>
          <p:cNvPr id="58" name="矩形 40">
            <a:extLst>
              <a:ext uri="{FF2B5EF4-FFF2-40B4-BE49-F238E27FC236}">
                <a16:creationId xmlns:a16="http://schemas.microsoft.com/office/drawing/2014/main" id="{528DF703-8D37-40BA-B534-8CB4B4A1D621}"/>
              </a:ext>
            </a:extLst>
          </p:cNvPr>
          <p:cNvSpPr>
            <a:spLocks noChangeArrowheads="1"/>
          </p:cNvSpPr>
          <p:nvPr/>
        </p:nvSpPr>
        <p:spPr bwMode="auto">
          <a:xfrm>
            <a:off x="11422551" y="4079410"/>
            <a:ext cx="342900" cy="342900"/>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808080">
                <a:alpha val="37999"/>
              </a:srgbClr>
            </a:outerShdw>
          </a:effectLst>
        </p:spPr>
        <p:txBody>
          <a:bodyPr anchor="ctr"/>
          <a:lstStyle/>
          <a:p>
            <a:pPr algn="ctr">
              <a:defRPr/>
            </a:pPr>
            <a:endParaRPr lang="zh-TW" altLang="en-US" sz="2000">
              <a:solidFill>
                <a:schemeClr val="dk1"/>
              </a:solidFill>
              <a:latin typeface="Open Sans" panose="020B0604020202020204" charset="0"/>
              <a:ea typeface="+mn-ea"/>
              <a:cs typeface="Open Sans" panose="020B0604020202020204" charset="0"/>
            </a:endParaRPr>
          </a:p>
        </p:txBody>
      </p:sp>
      <p:sp>
        <p:nvSpPr>
          <p:cNvPr id="59" name="矩形 41">
            <a:extLst>
              <a:ext uri="{FF2B5EF4-FFF2-40B4-BE49-F238E27FC236}">
                <a16:creationId xmlns:a16="http://schemas.microsoft.com/office/drawing/2014/main" id="{6FF2DD41-E37B-4ADA-B5F3-3E79E54ECF81}"/>
              </a:ext>
            </a:extLst>
          </p:cNvPr>
          <p:cNvSpPr>
            <a:spLocks noChangeArrowheads="1"/>
          </p:cNvSpPr>
          <p:nvPr/>
        </p:nvSpPr>
        <p:spPr bwMode="auto">
          <a:xfrm>
            <a:off x="11428901" y="3507910"/>
            <a:ext cx="342900" cy="342900"/>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808080">
                <a:alpha val="37999"/>
              </a:srgbClr>
            </a:outerShdw>
          </a:effectLst>
        </p:spPr>
        <p:txBody>
          <a:bodyPr anchor="ctr"/>
          <a:lstStyle/>
          <a:p>
            <a:pPr algn="ctr">
              <a:defRPr/>
            </a:pPr>
            <a:endParaRPr lang="zh-TW" altLang="en-US" sz="2000">
              <a:solidFill>
                <a:schemeClr val="dk1"/>
              </a:solidFill>
              <a:latin typeface="Open Sans" panose="020B0604020202020204" charset="0"/>
              <a:ea typeface="+mn-ea"/>
              <a:cs typeface="Open Sans" panose="020B0604020202020204" charset="0"/>
            </a:endParaRPr>
          </a:p>
        </p:txBody>
      </p:sp>
      <p:graphicFrame>
        <p:nvGraphicFramePr>
          <p:cNvPr id="68" name="Object 12">
            <a:extLst>
              <a:ext uri="{FF2B5EF4-FFF2-40B4-BE49-F238E27FC236}">
                <a16:creationId xmlns:a16="http://schemas.microsoft.com/office/drawing/2014/main" id="{EC3BB023-A214-4AD9-AFE9-EDB6AB944885}"/>
              </a:ext>
            </a:extLst>
          </p:cNvPr>
          <p:cNvGraphicFramePr>
            <a:graphicFrameLocks noChangeAspect="1"/>
          </p:cNvGraphicFramePr>
          <p:nvPr>
            <p:extLst>
              <p:ext uri="{D42A27DB-BD31-4B8C-83A1-F6EECF244321}">
                <p14:modId xmlns:p14="http://schemas.microsoft.com/office/powerpoint/2010/main" val="2456729441"/>
              </p:ext>
            </p:extLst>
          </p:nvPr>
        </p:nvGraphicFramePr>
        <p:xfrm>
          <a:off x="11441601" y="3412660"/>
          <a:ext cx="325438" cy="461963"/>
        </p:xfrm>
        <a:graphic>
          <a:graphicData uri="http://schemas.openxmlformats.org/presentationml/2006/ole">
            <mc:AlternateContent xmlns:mc="http://schemas.openxmlformats.org/markup-compatibility/2006">
              <mc:Choice xmlns:v="urn:schemas-microsoft-com:vml" Requires="v">
                <p:oleObj spid="_x0000_s2239" name="方程式" r:id="rId6" imgW="3505200" imgH="4978400" progId="Equation.3">
                  <p:embed/>
                </p:oleObj>
              </mc:Choice>
              <mc:Fallback>
                <p:oleObj name="方程式" r:id="rId6" imgW="3505200" imgH="4978400" progId="Equation.3">
                  <p:embed/>
                  <p:pic>
                    <p:nvPicPr>
                      <p:cNvPr id="24672" name="Object 12">
                        <a:extLst>
                          <a:ext uri="{FF2B5EF4-FFF2-40B4-BE49-F238E27FC236}">
                            <a16:creationId xmlns:a16="http://schemas.microsoft.com/office/drawing/2014/main" id="{F3BFB155-23C8-41F9-A34C-4C95D3E516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41601" y="3412660"/>
                        <a:ext cx="3254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9" name="Object 12">
            <a:extLst>
              <a:ext uri="{FF2B5EF4-FFF2-40B4-BE49-F238E27FC236}">
                <a16:creationId xmlns:a16="http://schemas.microsoft.com/office/drawing/2014/main" id="{397F157D-B9DC-46B2-A8DA-C37F615C3D6A}"/>
              </a:ext>
            </a:extLst>
          </p:cNvPr>
          <p:cNvGraphicFramePr>
            <a:graphicFrameLocks noChangeAspect="1"/>
          </p:cNvGraphicFramePr>
          <p:nvPr>
            <p:extLst>
              <p:ext uri="{D42A27DB-BD31-4B8C-83A1-F6EECF244321}">
                <p14:modId xmlns:p14="http://schemas.microsoft.com/office/powerpoint/2010/main" val="2283366553"/>
              </p:ext>
            </p:extLst>
          </p:nvPr>
        </p:nvGraphicFramePr>
        <p:xfrm>
          <a:off x="11446364" y="3996860"/>
          <a:ext cx="352425" cy="461963"/>
        </p:xfrm>
        <a:graphic>
          <a:graphicData uri="http://schemas.openxmlformats.org/presentationml/2006/ole">
            <mc:AlternateContent xmlns:mc="http://schemas.openxmlformats.org/markup-compatibility/2006">
              <mc:Choice xmlns:v="urn:schemas-microsoft-com:vml" Requires="v">
                <p:oleObj spid="_x0000_s2240" name="方程式" r:id="rId8" imgW="3797300" imgH="4978400" progId="Equation.3">
                  <p:embed/>
                </p:oleObj>
              </mc:Choice>
              <mc:Fallback>
                <p:oleObj name="方程式" r:id="rId8" imgW="3797300" imgH="4978400" progId="Equation.3">
                  <p:embed/>
                  <p:pic>
                    <p:nvPicPr>
                      <p:cNvPr id="24673" name="Object 12">
                        <a:extLst>
                          <a:ext uri="{FF2B5EF4-FFF2-40B4-BE49-F238E27FC236}">
                            <a16:creationId xmlns:a16="http://schemas.microsoft.com/office/drawing/2014/main" id="{514EFD3C-B61A-460F-8ACD-9C758DBDFFB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446364" y="3996860"/>
                        <a:ext cx="352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0" name="橢圓 45">
            <a:extLst>
              <a:ext uri="{FF2B5EF4-FFF2-40B4-BE49-F238E27FC236}">
                <a16:creationId xmlns:a16="http://schemas.microsoft.com/office/drawing/2014/main" id="{C15CE504-881A-4FF0-ACF2-33BF10658CD2}"/>
              </a:ext>
            </a:extLst>
          </p:cNvPr>
          <p:cNvSpPr>
            <a:spLocks noChangeArrowheads="1"/>
          </p:cNvSpPr>
          <p:nvPr/>
        </p:nvSpPr>
        <p:spPr bwMode="auto">
          <a:xfrm>
            <a:off x="13016401" y="3349160"/>
            <a:ext cx="574675" cy="57467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endParaRPr lang="zh-TW" altLang="en-US" sz="2000">
              <a:solidFill>
                <a:schemeClr val="dk1"/>
              </a:solidFill>
              <a:latin typeface="Open Sans" panose="020B0604020202020204" charset="0"/>
              <a:ea typeface="+mn-ea"/>
              <a:cs typeface="Open Sans" panose="020B0604020202020204" charset="0"/>
            </a:endParaRPr>
          </a:p>
        </p:txBody>
      </p:sp>
      <p:sp>
        <p:nvSpPr>
          <p:cNvPr id="71" name="橢圓 46">
            <a:extLst>
              <a:ext uri="{FF2B5EF4-FFF2-40B4-BE49-F238E27FC236}">
                <a16:creationId xmlns:a16="http://schemas.microsoft.com/office/drawing/2014/main" id="{BFB63A23-F6C2-44FC-A6A7-A9CF4A8B01BA}"/>
              </a:ext>
            </a:extLst>
          </p:cNvPr>
          <p:cNvSpPr>
            <a:spLocks noChangeArrowheads="1"/>
          </p:cNvSpPr>
          <p:nvPr/>
        </p:nvSpPr>
        <p:spPr bwMode="auto">
          <a:xfrm>
            <a:off x="13008464" y="4123860"/>
            <a:ext cx="573087" cy="57308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endParaRPr lang="zh-TW" altLang="en-US" sz="2000">
              <a:solidFill>
                <a:schemeClr val="dk1"/>
              </a:solidFill>
              <a:latin typeface="Open Sans" panose="020B0604020202020204" charset="0"/>
              <a:ea typeface="+mn-ea"/>
              <a:cs typeface="Open Sans" panose="020B0604020202020204" charset="0"/>
            </a:endParaRPr>
          </a:p>
        </p:txBody>
      </p:sp>
      <p:sp>
        <p:nvSpPr>
          <p:cNvPr id="72" name="橢圓 47">
            <a:extLst>
              <a:ext uri="{FF2B5EF4-FFF2-40B4-BE49-F238E27FC236}">
                <a16:creationId xmlns:a16="http://schemas.microsoft.com/office/drawing/2014/main" id="{5FEA1BC0-638E-40D0-8CD3-142D79A75F72}"/>
              </a:ext>
            </a:extLst>
          </p:cNvPr>
          <p:cNvSpPr>
            <a:spLocks noChangeArrowheads="1"/>
          </p:cNvSpPr>
          <p:nvPr/>
        </p:nvSpPr>
        <p:spPr bwMode="auto">
          <a:xfrm>
            <a:off x="12995764" y="5350998"/>
            <a:ext cx="574675" cy="57467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endParaRPr lang="zh-TW" altLang="en-US" sz="2000">
              <a:solidFill>
                <a:schemeClr val="dk1"/>
              </a:solidFill>
              <a:latin typeface="Open Sans" panose="020B0604020202020204" charset="0"/>
              <a:ea typeface="+mn-ea"/>
              <a:cs typeface="Open Sans" panose="020B0604020202020204" charset="0"/>
            </a:endParaRPr>
          </a:p>
        </p:txBody>
      </p:sp>
      <p:sp>
        <p:nvSpPr>
          <p:cNvPr id="73" name="文字方塊 48">
            <a:extLst>
              <a:ext uri="{FF2B5EF4-FFF2-40B4-BE49-F238E27FC236}">
                <a16:creationId xmlns:a16="http://schemas.microsoft.com/office/drawing/2014/main" id="{EF058785-7785-4602-8875-6A6F963380D3}"/>
              </a:ext>
            </a:extLst>
          </p:cNvPr>
          <p:cNvSpPr txBox="1">
            <a:spLocks noChangeArrowheads="1"/>
          </p:cNvSpPr>
          <p:nvPr/>
        </p:nvSpPr>
        <p:spPr bwMode="auto">
          <a:xfrm rot="5400000">
            <a:off x="12994177" y="4835029"/>
            <a:ext cx="768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000" dirty="0">
                <a:latin typeface="Open Sans" panose="020B0604020202020204" charset="0"/>
                <a:ea typeface="Open Sans" panose="020B0604020202020204" charset="0"/>
                <a:cs typeface="Open Sans" panose="020B0604020202020204" charset="0"/>
              </a:rPr>
              <a:t>……</a:t>
            </a:r>
            <a:endParaRPr lang="zh-TW" altLang="en-US" sz="2000">
              <a:latin typeface="Open Sans" panose="020B0604020202020204" charset="0"/>
              <a:cs typeface="Open Sans" panose="020B0604020202020204" charset="0"/>
            </a:endParaRPr>
          </a:p>
        </p:txBody>
      </p:sp>
      <p:sp>
        <p:nvSpPr>
          <p:cNvPr id="74" name="矩形 49">
            <a:extLst>
              <a:ext uri="{FF2B5EF4-FFF2-40B4-BE49-F238E27FC236}">
                <a16:creationId xmlns:a16="http://schemas.microsoft.com/office/drawing/2014/main" id="{AAAFE3FD-6A89-401C-84FA-B925FAB27CE9}"/>
              </a:ext>
            </a:extLst>
          </p:cNvPr>
          <p:cNvSpPr>
            <a:spLocks noChangeArrowheads="1"/>
          </p:cNvSpPr>
          <p:nvPr/>
        </p:nvSpPr>
        <p:spPr bwMode="auto">
          <a:xfrm>
            <a:off x="11432076" y="5476410"/>
            <a:ext cx="342900" cy="342900"/>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808080">
                <a:alpha val="37999"/>
              </a:srgbClr>
            </a:outerShdw>
          </a:effectLst>
        </p:spPr>
        <p:txBody>
          <a:bodyPr anchor="ctr"/>
          <a:lstStyle/>
          <a:p>
            <a:pPr algn="ctr">
              <a:defRPr/>
            </a:pPr>
            <a:endParaRPr lang="zh-TW" altLang="en-US" sz="2000">
              <a:solidFill>
                <a:schemeClr val="dk1"/>
              </a:solidFill>
              <a:latin typeface="Open Sans" panose="020B0604020202020204" charset="0"/>
              <a:ea typeface="+mn-ea"/>
              <a:cs typeface="Open Sans" panose="020B0604020202020204" charset="0"/>
            </a:endParaRPr>
          </a:p>
        </p:txBody>
      </p:sp>
      <p:graphicFrame>
        <p:nvGraphicFramePr>
          <p:cNvPr id="75" name="Object 12">
            <a:extLst>
              <a:ext uri="{FF2B5EF4-FFF2-40B4-BE49-F238E27FC236}">
                <a16:creationId xmlns:a16="http://schemas.microsoft.com/office/drawing/2014/main" id="{64A76244-EF14-45D7-A101-0A38A5573E50}"/>
              </a:ext>
            </a:extLst>
          </p:cNvPr>
          <p:cNvGraphicFramePr>
            <a:graphicFrameLocks noChangeAspect="1"/>
          </p:cNvGraphicFramePr>
          <p:nvPr>
            <p:extLst>
              <p:ext uri="{D42A27DB-BD31-4B8C-83A1-F6EECF244321}">
                <p14:modId xmlns:p14="http://schemas.microsoft.com/office/powerpoint/2010/main" val="169331602"/>
              </p:ext>
            </p:extLst>
          </p:nvPr>
        </p:nvGraphicFramePr>
        <p:xfrm>
          <a:off x="11401749" y="5381625"/>
          <a:ext cx="347827" cy="488950"/>
        </p:xfrm>
        <a:graphic>
          <a:graphicData uri="http://schemas.openxmlformats.org/presentationml/2006/ole">
            <mc:AlternateContent xmlns:mc="http://schemas.openxmlformats.org/markup-compatibility/2006">
              <mc:Choice xmlns:v="urn:schemas-microsoft-com:vml" Requires="v">
                <p:oleObj spid="_x0000_s2241" name="方程式" r:id="rId10" imgW="4978400" imgH="5270500" progId="Equation.3">
                  <p:embed/>
                </p:oleObj>
              </mc:Choice>
              <mc:Fallback>
                <p:oleObj name="方程式" r:id="rId10" imgW="4978400" imgH="5270500" progId="Equation.3">
                  <p:embed/>
                  <p:pic>
                    <p:nvPicPr>
                      <p:cNvPr id="24680" name="Object 12">
                        <a:extLst>
                          <a:ext uri="{FF2B5EF4-FFF2-40B4-BE49-F238E27FC236}">
                            <a16:creationId xmlns:a16="http://schemas.microsoft.com/office/drawing/2014/main" id="{96B00527-F91D-413C-BEEB-3D4A8B01E75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401749" y="5381625"/>
                        <a:ext cx="347827" cy="488950"/>
                      </a:xfrm>
                      <a:prstGeom prst="rect">
                        <a:avLst/>
                      </a:prstGeom>
                      <a:noFill/>
                      <a:ln>
                        <a:noFill/>
                      </a:ln>
                    </p:spPr>
                  </p:pic>
                </p:oleObj>
              </mc:Fallback>
            </mc:AlternateContent>
          </a:graphicData>
        </a:graphic>
      </p:graphicFrame>
      <p:sp>
        <p:nvSpPr>
          <p:cNvPr id="76" name="文字方塊 51">
            <a:extLst>
              <a:ext uri="{FF2B5EF4-FFF2-40B4-BE49-F238E27FC236}">
                <a16:creationId xmlns:a16="http://schemas.microsoft.com/office/drawing/2014/main" id="{D7DD4788-6E85-4021-B4FF-90FE46D72726}"/>
              </a:ext>
            </a:extLst>
          </p:cNvPr>
          <p:cNvSpPr txBox="1">
            <a:spLocks noChangeArrowheads="1"/>
          </p:cNvSpPr>
          <p:nvPr/>
        </p:nvSpPr>
        <p:spPr bwMode="auto">
          <a:xfrm rot="5400000">
            <a:off x="11323333" y="4784229"/>
            <a:ext cx="768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000" dirty="0">
                <a:latin typeface="Open Sans" panose="020B0604020202020204" charset="0"/>
                <a:ea typeface="Open Sans" panose="020B0604020202020204" charset="0"/>
                <a:cs typeface="Open Sans" panose="020B0604020202020204" charset="0"/>
              </a:rPr>
              <a:t>……</a:t>
            </a:r>
            <a:endParaRPr lang="zh-TW" altLang="en-US" sz="2000">
              <a:latin typeface="Open Sans" panose="020B0604020202020204" charset="0"/>
              <a:cs typeface="Open Sans" panose="020B0604020202020204" charset="0"/>
            </a:endParaRPr>
          </a:p>
        </p:txBody>
      </p:sp>
      <p:cxnSp>
        <p:nvCxnSpPr>
          <p:cNvPr id="77" name="直線單箭頭接點 52">
            <a:extLst>
              <a:ext uri="{FF2B5EF4-FFF2-40B4-BE49-F238E27FC236}">
                <a16:creationId xmlns:a16="http://schemas.microsoft.com/office/drawing/2014/main" id="{7A83177B-7F6C-4441-AD83-BEF6AC6CBC55}"/>
              </a:ext>
            </a:extLst>
          </p:cNvPr>
          <p:cNvCxnSpPr>
            <a:endCxn id="70" idx="2"/>
          </p:cNvCxnSpPr>
          <p:nvPr/>
        </p:nvCxnSpPr>
        <p:spPr>
          <a:xfrm flipV="1">
            <a:off x="11778151" y="3636498"/>
            <a:ext cx="1238250" cy="127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53">
            <a:extLst>
              <a:ext uri="{FF2B5EF4-FFF2-40B4-BE49-F238E27FC236}">
                <a16:creationId xmlns:a16="http://schemas.microsoft.com/office/drawing/2014/main" id="{BE9C8382-2336-40E5-9EE3-E3482936492A}"/>
              </a:ext>
            </a:extLst>
          </p:cNvPr>
          <p:cNvCxnSpPr>
            <a:stCxn id="59" idx="3"/>
            <a:endCxn id="71" idx="2"/>
          </p:cNvCxnSpPr>
          <p:nvPr/>
        </p:nvCxnSpPr>
        <p:spPr>
          <a:xfrm>
            <a:off x="11771801" y="3679360"/>
            <a:ext cx="1236663" cy="7302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54">
            <a:extLst>
              <a:ext uri="{FF2B5EF4-FFF2-40B4-BE49-F238E27FC236}">
                <a16:creationId xmlns:a16="http://schemas.microsoft.com/office/drawing/2014/main" id="{8CBEA9BA-2877-49C6-982D-D167EC11EC3C}"/>
              </a:ext>
            </a:extLst>
          </p:cNvPr>
          <p:cNvCxnSpPr>
            <a:stCxn id="59" idx="3"/>
            <a:endCxn id="72" idx="2"/>
          </p:cNvCxnSpPr>
          <p:nvPr/>
        </p:nvCxnSpPr>
        <p:spPr>
          <a:xfrm>
            <a:off x="11771801" y="3679360"/>
            <a:ext cx="1223963" cy="1958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55">
            <a:extLst>
              <a:ext uri="{FF2B5EF4-FFF2-40B4-BE49-F238E27FC236}">
                <a16:creationId xmlns:a16="http://schemas.microsoft.com/office/drawing/2014/main" id="{7BB395D3-1F39-453F-9158-CC9338D0DDDD}"/>
              </a:ext>
            </a:extLst>
          </p:cNvPr>
          <p:cNvCxnSpPr>
            <a:endCxn id="70" idx="2"/>
          </p:cNvCxnSpPr>
          <p:nvPr/>
        </p:nvCxnSpPr>
        <p:spPr>
          <a:xfrm flipV="1">
            <a:off x="11809901" y="3636498"/>
            <a:ext cx="1206500" cy="5953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56">
            <a:extLst>
              <a:ext uri="{FF2B5EF4-FFF2-40B4-BE49-F238E27FC236}">
                <a16:creationId xmlns:a16="http://schemas.microsoft.com/office/drawing/2014/main" id="{0055AB3A-B784-4381-B414-E2D6090AD48F}"/>
              </a:ext>
            </a:extLst>
          </p:cNvPr>
          <p:cNvCxnSpPr>
            <a:stCxn id="58" idx="3"/>
            <a:endCxn id="71" idx="2"/>
          </p:cNvCxnSpPr>
          <p:nvPr/>
        </p:nvCxnSpPr>
        <p:spPr>
          <a:xfrm>
            <a:off x="11765451" y="4250860"/>
            <a:ext cx="1243013" cy="1587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57">
            <a:extLst>
              <a:ext uri="{FF2B5EF4-FFF2-40B4-BE49-F238E27FC236}">
                <a16:creationId xmlns:a16="http://schemas.microsoft.com/office/drawing/2014/main" id="{F58EE400-8C49-47A9-826C-D62CB2CEEAEA}"/>
              </a:ext>
            </a:extLst>
          </p:cNvPr>
          <p:cNvCxnSpPr>
            <a:stCxn id="58" idx="3"/>
            <a:endCxn id="72" idx="2"/>
          </p:cNvCxnSpPr>
          <p:nvPr/>
        </p:nvCxnSpPr>
        <p:spPr>
          <a:xfrm>
            <a:off x="11765451" y="4250860"/>
            <a:ext cx="1230313" cy="13874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58">
            <a:extLst>
              <a:ext uri="{FF2B5EF4-FFF2-40B4-BE49-F238E27FC236}">
                <a16:creationId xmlns:a16="http://schemas.microsoft.com/office/drawing/2014/main" id="{F96B5043-F49D-407B-B636-CB335C638560}"/>
              </a:ext>
            </a:extLst>
          </p:cNvPr>
          <p:cNvCxnSpPr>
            <a:endCxn id="70" idx="2"/>
          </p:cNvCxnSpPr>
          <p:nvPr/>
        </p:nvCxnSpPr>
        <p:spPr>
          <a:xfrm flipV="1">
            <a:off x="11874989" y="3636498"/>
            <a:ext cx="1141412" cy="19939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59">
            <a:extLst>
              <a:ext uri="{FF2B5EF4-FFF2-40B4-BE49-F238E27FC236}">
                <a16:creationId xmlns:a16="http://schemas.microsoft.com/office/drawing/2014/main" id="{EC764F5A-5605-4759-8390-B741A0196DA6}"/>
              </a:ext>
            </a:extLst>
          </p:cNvPr>
          <p:cNvCxnSpPr>
            <a:endCxn id="71" idx="2"/>
          </p:cNvCxnSpPr>
          <p:nvPr/>
        </p:nvCxnSpPr>
        <p:spPr>
          <a:xfrm flipV="1">
            <a:off x="11863876" y="4409610"/>
            <a:ext cx="1144588" cy="12160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60">
            <a:extLst>
              <a:ext uri="{FF2B5EF4-FFF2-40B4-BE49-F238E27FC236}">
                <a16:creationId xmlns:a16="http://schemas.microsoft.com/office/drawing/2014/main" id="{CEDA4415-6387-4B7B-930B-BD8C4FB5E28A}"/>
              </a:ext>
            </a:extLst>
          </p:cNvPr>
          <p:cNvCxnSpPr>
            <a:endCxn id="72" idx="2"/>
          </p:cNvCxnSpPr>
          <p:nvPr/>
        </p:nvCxnSpPr>
        <p:spPr>
          <a:xfrm>
            <a:off x="11863876" y="5625635"/>
            <a:ext cx="1131888" cy="127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86" name="內容版面配置區 3">
            <a:extLst>
              <a:ext uri="{FF2B5EF4-FFF2-40B4-BE49-F238E27FC236}">
                <a16:creationId xmlns:a16="http://schemas.microsoft.com/office/drawing/2014/main" id="{EF0C02C0-8EA5-4CE8-B3DF-DC56116580ED}"/>
              </a:ext>
            </a:extLst>
          </p:cNvPr>
          <p:cNvGraphicFramePr>
            <a:graphicFrameLocks/>
          </p:cNvGraphicFramePr>
          <p:nvPr>
            <p:extLst>
              <p:ext uri="{D42A27DB-BD31-4B8C-83A1-F6EECF244321}">
                <p14:modId xmlns:p14="http://schemas.microsoft.com/office/powerpoint/2010/main" val="1736316274"/>
              </p:ext>
            </p:extLst>
          </p:nvPr>
        </p:nvGraphicFramePr>
        <p:xfrm>
          <a:off x="9414364" y="3738098"/>
          <a:ext cx="1804986" cy="1722438"/>
        </p:xfrm>
        <a:graphic>
          <a:graphicData uri="http://schemas.openxmlformats.org/drawingml/2006/table">
            <a:tbl>
              <a:tblPr firstRow="1" bandRow="1">
                <a:tableStyleId>{5940675A-B579-460E-94D1-54222C63F5DA}</a:tableStyleId>
              </a:tblPr>
              <a:tblGrid>
                <a:gridCol w="300831">
                  <a:extLst>
                    <a:ext uri="{9D8B030D-6E8A-4147-A177-3AD203B41FA5}">
                      <a16:colId xmlns:a16="http://schemas.microsoft.com/office/drawing/2014/main" val="20000"/>
                    </a:ext>
                  </a:extLst>
                </a:gridCol>
                <a:gridCol w="300831">
                  <a:extLst>
                    <a:ext uri="{9D8B030D-6E8A-4147-A177-3AD203B41FA5}">
                      <a16:colId xmlns:a16="http://schemas.microsoft.com/office/drawing/2014/main" val="20001"/>
                    </a:ext>
                  </a:extLst>
                </a:gridCol>
                <a:gridCol w="300831">
                  <a:extLst>
                    <a:ext uri="{9D8B030D-6E8A-4147-A177-3AD203B41FA5}">
                      <a16:colId xmlns:a16="http://schemas.microsoft.com/office/drawing/2014/main" val="20002"/>
                    </a:ext>
                  </a:extLst>
                </a:gridCol>
                <a:gridCol w="300831">
                  <a:extLst>
                    <a:ext uri="{9D8B030D-6E8A-4147-A177-3AD203B41FA5}">
                      <a16:colId xmlns:a16="http://schemas.microsoft.com/office/drawing/2014/main" val="20003"/>
                    </a:ext>
                  </a:extLst>
                </a:gridCol>
                <a:gridCol w="300831">
                  <a:extLst>
                    <a:ext uri="{9D8B030D-6E8A-4147-A177-3AD203B41FA5}">
                      <a16:colId xmlns:a16="http://schemas.microsoft.com/office/drawing/2014/main" val="20004"/>
                    </a:ext>
                  </a:extLst>
                </a:gridCol>
                <a:gridCol w="300831">
                  <a:extLst>
                    <a:ext uri="{9D8B030D-6E8A-4147-A177-3AD203B41FA5}">
                      <a16:colId xmlns:a16="http://schemas.microsoft.com/office/drawing/2014/main" val="20005"/>
                    </a:ext>
                  </a:extLst>
                </a:gridCol>
              </a:tblGrid>
              <a:tr h="287073">
                <a:tc>
                  <a:txBody>
                    <a:bodyPr/>
                    <a:lstStyle/>
                    <a:p>
                      <a:pPr algn="ctr"/>
                      <a:r>
                        <a:rPr lang="en-US" altLang="zh-TW" sz="1500" dirty="0">
                          <a:solidFill>
                            <a:srgbClr val="0000FF"/>
                          </a:solidFill>
                        </a:rPr>
                        <a:t>1</a:t>
                      </a:r>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extLst>
                  <a:ext uri="{0D108BD9-81ED-4DB2-BD59-A6C34878D82A}">
                    <a16:rowId xmlns:a16="http://schemas.microsoft.com/office/drawing/2014/main" val="10000"/>
                  </a:ext>
                </a:extLst>
              </a:tr>
              <a:tr h="287073">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t>0</a:t>
                      </a:r>
                      <a:endParaRPr lang="zh-TW" altLang="en-US" sz="1500" dirty="0"/>
                    </a:p>
                  </a:txBody>
                  <a:tcPr marL="57429" marR="57429" marT="28707" marB="28707"/>
                </a:tc>
                <a:extLst>
                  <a:ext uri="{0D108BD9-81ED-4DB2-BD59-A6C34878D82A}">
                    <a16:rowId xmlns:a16="http://schemas.microsoft.com/office/drawing/2014/main" val="10001"/>
                  </a:ext>
                </a:extLst>
              </a:tr>
              <a:tr h="287073">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extLst>
                  <a:ext uri="{0D108BD9-81ED-4DB2-BD59-A6C34878D82A}">
                    <a16:rowId xmlns:a16="http://schemas.microsoft.com/office/drawing/2014/main" val="10002"/>
                  </a:ext>
                </a:extLst>
              </a:tr>
              <a:tr h="287073">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t>0</a:t>
                      </a:r>
                      <a:endParaRPr lang="zh-TW" altLang="en-US" sz="1500" dirty="0"/>
                    </a:p>
                  </a:txBody>
                  <a:tcPr marL="57429" marR="57429" marT="28707" marB="28707"/>
                </a:tc>
                <a:extLst>
                  <a:ext uri="{0D108BD9-81ED-4DB2-BD59-A6C34878D82A}">
                    <a16:rowId xmlns:a16="http://schemas.microsoft.com/office/drawing/2014/main" val="10003"/>
                  </a:ext>
                </a:extLst>
              </a:tr>
              <a:tr h="287073">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t>0</a:t>
                      </a:r>
                      <a:endParaRPr lang="zh-TW" altLang="en-US" sz="1500" dirty="0"/>
                    </a:p>
                  </a:txBody>
                  <a:tcPr marL="57429" marR="57429" marT="28707" marB="28707"/>
                </a:tc>
                <a:extLst>
                  <a:ext uri="{0D108BD9-81ED-4DB2-BD59-A6C34878D82A}">
                    <a16:rowId xmlns:a16="http://schemas.microsoft.com/office/drawing/2014/main" val="10004"/>
                  </a:ext>
                </a:extLst>
              </a:tr>
              <a:tr h="287073">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t>0</a:t>
                      </a:r>
                      <a:endParaRPr lang="zh-TW" altLang="en-US" sz="1500" dirty="0"/>
                    </a:p>
                  </a:txBody>
                  <a:tcPr marL="57429" marR="57429" marT="28707" marB="28707"/>
                </a:tc>
                <a:extLst>
                  <a:ext uri="{0D108BD9-81ED-4DB2-BD59-A6C34878D82A}">
                    <a16:rowId xmlns:a16="http://schemas.microsoft.com/office/drawing/2014/main" val="10005"/>
                  </a:ext>
                </a:extLst>
              </a:tr>
            </a:tbl>
          </a:graphicData>
        </a:graphic>
      </p:graphicFrame>
      <p:sp>
        <p:nvSpPr>
          <p:cNvPr id="87" name="文字方塊 69">
            <a:extLst>
              <a:ext uri="{FF2B5EF4-FFF2-40B4-BE49-F238E27FC236}">
                <a16:creationId xmlns:a16="http://schemas.microsoft.com/office/drawing/2014/main" id="{78373356-9AA0-4456-A1DE-6D43627E843F}"/>
              </a:ext>
            </a:extLst>
          </p:cNvPr>
          <p:cNvSpPr txBox="1">
            <a:spLocks noChangeArrowheads="1"/>
          </p:cNvSpPr>
          <p:nvPr/>
        </p:nvSpPr>
        <p:spPr bwMode="auto">
          <a:xfrm>
            <a:off x="10470762" y="6080098"/>
            <a:ext cx="362360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200" dirty="0">
                <a:latin typeface="Open Sans" panose="020B0604020202020204" charset="0"/>
                <a:ea typeface="Open Sans" panose="020B0604020202020204" charset="0"/>
                <a:cs typeface="Open Sans" panose="020B0604020202020204" charset="0"/>
              </a:rPr>
              <a:t>Fully-connected Network</a:t>
            </a:r>
            <a:endParaRPr lang="zh-TW" altLang="en-US" sz="2200" dirty="0">
              <a:latin typeface="Open Sans" panose="020B0604020202020204" charset="0"/>
              <a:cs typeface="Open Sans" panose="020B0604020202020204" charset="0"/>
            </a:endParaRPr>
          </a:p>
        </p:txBody>
      </p:sp>
      <p:sp>
        <p:nvSpPr>
          <p:cNvPr id="88" name="矩形 71">
            <a:extLst>
              <a:ext uri="{FF2B5EF4-FFF2-40B4-BE49-F238E27FC236}">
                <a16:creationId xmlns:a16="http://schemas.microsoft.com/office/drawing/2014/main" id="{A5D961ED-9C3E-4125-A5FD-2AEAB874E70C}"/>
              </a:ext>
            </a:extLst>
          </p:cNvPr>
          <p:cNvSpPr/>
          <p:nvPr/>
        </p:nvSpPr>
        <p:spPr>
          <a:xfrm>
            <a:off x="12814789" y="3260260"/>
            <a:ext cx="915987" cy="2749550"/>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2000">
              <a:latin typeface="Open Sans" panose="020B0604020202020204" charset="0"/>
              <a:cs typeface="Open Sans" panose="020B0604020202020204" charset="0"/>
            </a:endParaRPr>
          </a:p>
        </p:txBody>
      </p:sp>
    </p:spTree>
    <p:extLst>
      <p:ext uri="{BB962C8B-B14F-4D97-AF65-F5344CB8AC3E}">
        <p14:creationId xmlns:p14="http://schemas.microsoft.com/office/powerpoint/2010/main" val="3777791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5F7FC"/>
            </a:gs>
            <a:gs pos="31004">
              <a:srgbClr val="D7E1F2"/>
            </a:gs>
            <a:gs pos="74000">
              <a:srgbClr val="A9BEE4"/>
            </a:gs>
            <a:gs pos="83000">
              <a:srgbClr val="A9BEE4"/>
            </a:gs>
            <a:gs pos="100000">
              <a:srgbClr val="C5D3ED"/>
            </a:gs>
          </a:gsLst>
          <a:lin ang="5400000" scaled="0"/>
        </a:gradFill>
        <a:effectLst/>
      </p:bgPr>
    </p:bg>
    <p:spTree>
      <p:nvGrpSpPr>
        <p:cNvPr id="1" name="Shape 459"/>
        <p:cNvGrpSpPr/>
        <p:nvPr/>
      </p:nvGrpSpPr>
      <p:grpSpPr>
        <a:xfrm>
          <a:off x="0" y="0"/>
          <a:ext cx="0" cy="0"/>
          <a:chOff x="0" y="0"/>
          <a:chExt cx="0" cy="0"/>
        </a:xfrm>
      </p:grpSpPr>
      <p:sp>
        <p:nvSpPr>
          <p:cNvPr id="460" name="Google Shape;460;p3"/>
          <p:cNvSpPr txBox="1">
            <a:spLocks noGrp="1"/>
          </p:cNvSpPr>
          <p:nvPr>
            <p:ph type="body" idx="1"/>
          </p:nvPr>
        </p:nvSpPr>
        <p:spPr>
          <a:xfrm>
            <a:off x="1470660" y="2536883"/>
            <a:ext cx="8229600" cy="54864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500"/>
              <a:buNone/>
            </a:pPr>
            <a:r>
              <a:rPr lang="en-IN" dirty="0"/>
              <a:t>Implement CNN architecture</a:t>
            </a:r>
            <a:endParaRPr dirty="0"/>
          </a:p>
        </p:txBody>
      </p:sp>
      <p:sp>
        <p:nvSpPr>
          <p:cNvPr id="461" name="Google Shape;461;p3"/>
          <p:cNvSpPr txBox="1">
            <a:spLocks noGrp="1"/>
          </p:cNvSpPr>
          <p:nvPr>
            <p:ph type="body" idx="2"/>
          </p:nvPr>
        </p:nvSpPr>
        <p:spPr>
          <a:xfrm>
            <a:off x="1470660" y="3311221"/>
            <a:ext cx="8398554" cy="54864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500"/>
              <a:buNone/>
            </a:pPr>
            <a:r>
              <a:rPr lang="en-IN" dirty="0"/>
              <a:t>Implement Deep CNN</a:t>
            </a:r>
            <a:endParaRPr dirty="0"/>
          </a:p>
        </p:txBody>
      </p:sp>
      <p:sp>
        <p:nvSpPr>
          <p:cNvPr id="462" name="Google Shape;462;p3"/>
          <p:cNvSpPr txBox="1"/>
          <p:nvPr/>
        </p:nvSpPr>
        <p:spPr>
          <a:xfrm>
            <a:off x="1470660" y="1770389"/>
            <a:ext cx="1130870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500"/>
              <a:buFont typeface="Arial"/>
              <a:buNone/>
            </a:pPr>
            <a:r>
              <a:rPr lang="en-US" sz="2200" b="0" i="0" u="none" strike="noStrike" cap="none" dirty="0">
                <a:solidFill>
                  <a:srgbClr val="595959"/>
                </a:solidFill>
                <a:latin typeface="Open Sans"/>
                <a:ea typeface="Open Sans"/>
                <a:cs typeface="Open Sans"/>
                <a:sym typeface="Open Sans"/>
              </a:rPr>
              <a:t>By the end of this lesson, you will be able to:</a:t>
            </a:r>
            <a:endParaRPr sz="2200" b="0" i="0" u="none" strike="noStrike" cap="none" dirty="0">
              <a:solidFill>
                <a:srgbClr val="000000"/>
              </a:solidFill>
              <a:latin typeface="Arial"/>
              <a:ea typeface="Arial"/>
              <a:cs typeface="Arial"/>
              <a:sym typeface="Arial"/>
            </a:endParaRPr>
          </a:p>
        </p:txBody>
      </p:sp>
      <p:pic>
        <p:nvPicPr>
          <p:cNvPr id="463" name="Google Shape;463;p3"/>
          <p:cNvPicPr preferRelativeResize="0"/>
          <p:nvPr/>
        </p:nvPicPr>
        <p:blipFill rotWithShape="1">
          <a:blip r:embed="rId3">
            <a:alphaModFix/>
          </a:blip>
          <a:srcRect/>
          <a:stretch/>
        </p:blipFill>
        <p:spPr>
          <a:xfrm>
            <a:off x="706244" y="2450161"/>
            <a:ext cx="489335" cy="489335"/>
          </a:xfrm>
          <a:prstGeom prst="rect">
            <a:avLst/>
          </a:prstGeom>
          <a:noFill/>
          <a:ln>
            <a:noFill/>
          </a:ln>
        </p:spPr>
      </p:pic>
      <p:pic>
        <p:nvPicPr>
          <p:cNvPr id="464" name="Google Shape;464;p3"/>
          <p:cNvPicPr preferRelativeResize="0"/>
          <p:nvPr/>
        </p:nvPicPr>
        <p:blipFill rotWithShape="1">
          <a:blip r:embed="rId3">
            <a:alphaModFix/>
          </a:blip>
          <a:srcRect/>
          <a:stretch/>
        </p:blipFill>
        <p:spPr>
          <a:xfrm>
            <a:off x="706241" y="3241120"/>
            <a:ext cx="489335" cy="489335"/>
          </a:xfrm>
          <a:prstGeom prst="rect">
            <a:avLst/>
          </a:prstGeom>
          <a:noFill/>
          <a:ln>
            <a:noFill/>
          </a:ln>
        </p:spPr>
      </p:pic>
      <p:sp>
        <p:nvSpPr>
          <p:cNvPr id="465" name="Google Shape;465;p3"/>
          <p:cNvSpPr txBox="1"/>
          <p:nvPr/>
        </p:nvSpPr>
        <p:spPr>
          <a:xfrm>
            <a:off x="1470660" y="4155660"/>
            <a:ext cx="8229600" cy="548640"/>
          </a:xfrm>
          <a:prstGeom prst="rect">
            <a:avLst/>
          </a:prstGeom>
          <a:noFill/>
          <a:ln>
            <a:noFill/>
          </a:ln>
        </p:spPr>
        <p:txBody>
          <a:bodyPr spcFirstLastPara="1" wrap="square" lIns="91425" tIns="45700" rIns="91425" bIns="45700" anchor="t" anchorCtr="0">
            <a:noAutofit/>
          </a:bodyPr>
          <a:lstStyle/>
          <a:p>
            <a:pPr lvl="0">
              <a:lnSpc>
                <a:spcPct val="90000"/>
              </a:lnSpc>
              <a:buClr>
                <a:srgbClr val="3F3F3F"/>
              </a:buClr>
              <a:buSzPts val="500"/>
            </a:pPr>
            <a:r>
              <a:rPr lang="en-US" sz="2200" dirty="0">
                <a:solidFill>
                  <a:srgbClr val="3F3F3F"/>
                </a:solidFill>
                <a:latin typeface="Open Sans"/>
                <a:ea typeface="Open Sans"/>
                <a:cs typeface="Open Sans"/>
                <a:sym typeface="Open Sans"/>
              </a:rPr>
              <a:t>Optimize CNNs using pooling layers</a:t>
            </a:r>
          </a:p>
        </p:txBody>
      </p:sp>
      <p:pic>
        <p:nvPicPr>
          <p:cNvPr id="466" name="Google Shape;466;p3"/>
          <p:cNvPicPr preferRelativeResize="0"/>
          <p:nvPr/>
        </p:nvPicPr>
        <p:blipFill rotWithShape="1">
          <a:blip r:embed="rId3">
            <a:alphaModFix/>
          </a:blip>
          <a:srcRect/>
          <a:stretch/>
        </p:blipFill>
        <p:spPr>
          <a:xfrm>
            <a:off x="706241" y="4085559"/>
            <a:ext cx="489335" cy="48933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a:buSzPts val="800"/>
            </a:pPr>
            <a:r>
              <a:rPr lang="en-US" altLang="zh-TW" sz="3200" dirty="0">
                <a:solidFill>
                  <a:srgbClr val="000000"/>
                </a:solidFill>
              </a:rPr>
              <a:t>Fewer Parameters</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511" name="Google Shape;511;p7"/>
          <p:cNvPicPr preferRelativeResize="0"/>
          <p:nvPr/>
        </p:nvPicPr>
        <p:blipFill rotWithShape="1">
          <a:blip r:embed="rId3">
            <a:alphaModFix/>
          </a:blip>
          <a:srcRect/>
          <a:stretch/>
        </p:blipFill>
        <p:spPr>
          <a:xfrm>
            <a:off x="5275043" y="780887"/>
            <a:ext cx="5819944" cy="365760"/>
          </a:xfrm>
          <a:prstGeom prst="rect">
            <a:avLst/>
          </a:prstGeom>
          <a:noFill/>
          <a:ln>
            <a:noFill/>
          </a:ln>
        </p:spPr>
      </p:pic>
      <p:graphicFrame>
        <p:nvGraphicFramePr>
          <p:cNvPr id="38" name="內容版面配置區 3">
            <a:extLst>
              <a:ext uri="{FF2B5EF4-FFF2-40B4-BE49-F238E27FC236}">
                <a16:creationId xmlns:a16="http://schemas.microsoft.com/office/drawing/2014/main" id="{00F627E9-930E-4480-9408-1B155AF80A6E}"/>
              </a:ext>
            </a:extLst>
          </p:cNvPr>
          <p:cNvGraphicFramePr>
            <a:graphicFrameLocks/>
          </p:cNvGraphicFramePr>
          <p:nvPr>
            <p:extLst>
              <p:ext uri="{D42A27DB-BD31-4B8C-83A1-F6EECF244321}">
                <p14:modId xmlns:p14="http://schemas.microsoft.com/office/powerpoint/2010/main" val="1180263908"/>
              </p:ext>
            </p:extLst>
          </p:nvPr>
        </p:nvGraphicFramePr>
        <p:xfrm>
          <a:off x="4207551" y="4242715"/>
          <a:ext cx="2873376" cy="237744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0"/>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1"/>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2"/>
                  </a:ext>
                </a:extLst>
              </a:tr>
              <a:tr h="370840">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3"/>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4"/>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5"/>
                  </a:ext>
                </a:extLst>
              </a:tr>
            </a:tbl>
          </a:graphicData>
        </a:graphic>
      </p:graphicFrame>
      <p:sp>
        <p:nvSpPr>
          <p:cNvPr id="39" name="文字方塊 4">
            <a:extLst>
              <a:ext uri="{FF2B5EF4-FFF2-40B4-BE49-F238E27FC236}">
                <a16:creationId xmlns:a16="http://schemas.microsoft.com/office/drawing/2014/main" id="{0746621D-090B-4CB3-8F85-B7DE8390E0EB}"/>
              </a:ext>
            </a:extLst>
          </p:cNvPr>
          <p:cNvSpPr txBox="1">
            <a:spLocks noChangeArrowheads="1"/>
          </p:cNvSpPr>
          <p:nvPr/>
        </p:nvSpPr>
        <p:spPr bwMode="auto">
          <a:xfrm>
            <a:off x="4515526" y="7033540"/>
            <a:ext cx="23479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200" dirty="0">
                <a:latin typeface="Open Sans" panose="020B0604020202020204" charset="0"/>
                <a:ea typeface="Open Sans" panose="020B0604020202020204" charset="0"/>
                <a:cs typeface="Open Sans" panose="020B0604020202020204" charset="0"/>
              </a:rPr>
              <a:t>6 x 6 image</a:t>
            </a:r>
            <a:endParaRPr lang="zh-TW" altLang="en-US" sz="2200">
              <a:latin typeface="Open Sans" panose="020B0604020202020204" charset="0"/>
              <a:cs typeface="Open Sans" panose="020B0604020202020204" charset="0"/>
            </a:endParaRPr>
          </a:p>
        </p:txBody>
      </p:sp>
      <p:graphicFrame>
        <p:nvGraphicFramePr>
          <p:cNvPr id="40" name="表格 5">
            <a:extLst>
              <a:ext uri="{FF2B5EF4-FFF2-40B4-BE49-F238E27FC236}">
                <a16:creationId xmlns:a16="http://schemas.microsoft.com/office/drawing/2014/main" id="{31874A6D-99D4-4266-850B-5F18FFCE143D}"/>
              </a:ext>
            </a:extLst>
          </p:cNvPr>
          <p:cNvGraphicFramePr>
            <a:graphicFrameLocks noGrp="1"/>
          </p:cNvGraphicFramePr>
          <p:nvPr>
            <p:extLst>
              <p:ext uri="{D42A27DB-BD31-4B8C-83A1-F6EECF244321}">
                <p14:modId xmlns:p14="http://schemas.microsoft.com/office/powerpoint/2010/main" val="1674404766"/>
              </p:ext>
            </p:extLst>
          </p:nvPr>
        </p:nvGraphicFramePr>
        <p:xfrm>
          <a:off x="4207551" y="2545677"/>
          <a:ext cx="1622424" cy="118872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41" name="文字方塊 6">
            <a:extLst>
              <a:ext uri="{FF2B5EF4-FFF2-40B4-BE49-F238E27FC236}">
                <a16:creationId xmlns:a16="http://schemas.microsoft.com/office/drawing/2014/main" id="{83E83652-9143-4F83-8C8F-98F35F4DFCD5}"/>
              </a:ext>
            </a:extLst>
          </p:cNvPr>
          <p:cNvSpPr txBox="1">
            <a:spLocks noChangeArrowheads="1"/>
          </p:cNvSpPr>
          <p:nvPr/>
        </p:nvSpPr>
        <p:spPr bwMode="auto">
          <a:xfrm>
            <a:off x="5653764" y="2629815"/>
            <a:ext cx="14478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200" dirty="0">
                <a:latin typeface="Open Sans" panose="020B0604020202020204" charset="0"/>
                <a:ea typeface="Open Sans" panose="020B0604020202020204" charset="0"/>
                <a:cs typeface="Open Sans" panose="020B0604020202020204" charset="0"/>
              </a:rPr>
              <a:t>Filter 1</a:t>
            </a:r>
            <a:endParaRPr lang="zh-TW" altLang="en-US" sz="2200">
              <a:latin typeface="Open Sans" panose="020B0604020202020204" charset="0"/>
              <a:cs typeface="Open Sans" panose="020B0604020202020204" charset="0"/>
            </a:endParaRPr>
          </a:p>
        </p:txBody>
      </p:sp>
      <p:sp>
        <p:nvSpPr>
          <p:cNvPr id="42" name="矩形 7">
            <a:extLst>
              <a:ext uri="{FF2B5EF4-FFF2-40B4-BE49-F238E27FC236}">
                <a16:creationId xmlns:a16="http://schemas.microsoft.com/office/drawing/2014/main" id="{EE9280A2-1C8C-4502-B604-E13E9ED5FF90}"/>
              </a:ext>
            </a:extLst>
          </p:cNvPr>
          <p:cNvSpPr/>
          <p:nvPr/>
        </p:nvSpPr>
        <p:spPr>
          <a:xfrm>
            <a:off x="4205608" y="4225860"/>
            <a:ext cx="1417638" cy="1208987"/>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pic>
        <p:nvPicPr>
          <p:cNvPr id="43" name="圖片 31">
            <a:extLst>
              <a:ext uri="{FF2B5EF4-FFF2-40B4-BE49-F238E27FC236}">
                <a16:creationId xmlns:a16="http://schemas.microsoft.com/office/drawing/2014/main" id="{6FF2A6D1-DF85-48DF-B43B-74E646BD2A3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53876" y="3590252"/>
            <a:ext cx="2239963" cy="2227263"/>
          </a:xfrm>
          <a:prstGeom prst="rect">
            <a:avLst/>
          </a:prstGeom>
          <a:noFill/>
          <a:ln w="28575" cap="sq">
            <a:solidFill>
              <a:schemeClr val="accent4"/>
            </a:solidFill>
            <a:miter lim="800000"/>
            <a:headEnd/>
            <a:tailEnd/>
          </a:ln>
          <a:effectLst>
            <a:outerShdw blurRad="50800" dist="38100" dir="2700000" algn="tl" rotWithShape="0">
              <a:srgbClr val="808080">
                <a:alpha val="42999"/>
              </a:srgbClr>
            </a:outerShdw>
          </a:effectLst>
          <a:extLst>
            <a:ext uri="{909E8E84-426E-40DD-AFC4-6F175D3DCCD1}">
              <a14:hiddenFill xmlns:a14="http://schemas.microsoft.com/office/drawing/2010/main">
                <a:solidFill>
                  <a:srgbClr val="FFFFFF"/>
                </a:solidFill>
              </a14:hiddenFill>
            </a:ext>
          </a:extLst>
        </p:spPr>
      </p:pic>
      <p:cxnSp>
        <p:nvCxnSpPr>
          <p:cNvPr id="44" name="直線單箭頭接點 33">
            <a:extLst>
              <a:ext uri="{FF2B5EF4-FFF2-40B4-BE49-F238E27FC236}">
                <a16:creationId xmlns:a16="http://schemas.microsoft.com/office/drawing/2014/main" id="{E758F4C8-5D50-4C41-906A-A2FBA4330E5A}"/>
              </a:ext>
            </a:extLst>
          </p:cNvPr>
          <p:cNvCxnSpPr/>
          <p:nvPr/>
        </p:nvCxnSpPr>
        <p:spPr>
          <a:xfrm>
            <a:off x="5829976" y="3231477"/>
            <a:ext cx="860425" cy="569913"/>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34">
            <a:extLst>
              <a:ext uri="{FF2B5EF4-FFF2-40B4-BE49-F238E27FC236}">
                <a16:creationId xmlns:a16="http://schemas.microsoft.com/office/drawing/2014/main" id="{2D1BFCAC-209E-4E6F-8EF1-499500B2DC77}"/>
              </a:ext>
            </a:extLst>
          </p:cNvPr>
          <p:cNvCxnSpPr/>
          <p:nvPr/>
        </p:nvCxnSpPr>
        <p:spPr>
          <a:xfrm flipV="1">
            <a:off x="5647414" y="3964902"/>
            <a:ext cx="1042987" cy="96520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6" name="文字方塊 37">
            <a:extLst>
              <a:ext uri="{FF2B5EF4-FFF2-40B4-BE49-F238E27FC236}">
                <a16:creationId xmlns:a16="http://schemas.microsoft.com/office/drawing/2014/main" id="{91FB536B-A97C-42E3-83EE-B7474B8F5396}"/>
              </a:ext>
            </a:extLst>
          </p:cNvPr>
          <p:cNvSpPr txBox="1">
            <a:spLocks noChangeArrowheads="1"/>
          </p:cNvSpPr>
          <p:nvPr/>
        </p:nvSpPr>
        <p:spPr bwMode="auto">
          <a:xfrm>
            <a:off x="9252626" y="2442490"/>
            <a:ext cx="387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000" dirty="0">
                <a:latin typeface="Open Sans" panose="020B0604020202020204" charset="0"/>
                <a:ea typeface="Open Sans" panose="020B0604020202020204" charset="0"/>
                <a:cs typeface="Open Sans" panose="020B0604020202020204" charset="0"/>
              </a:rPr>
              <a:t>1</a:t>
            </a:r>
            <a:endParaRPr lang="zh-TW" altLang="en-US" sz="2000">
              <a:latin typeface="Open Sans" panose="020B0604020202020204" charset="0"/>
              <a:cs typeface="Open Sans" panose="020B0604020202020204" charset="0"/>
            </a:endParaRPr>
          </a:p>
        </p:txBody>
      </p:sp>
      <p:sp>
        <p:nvSpPr>
          <p:cNvPr id="47" name="文字方塊 38">
            <a:extLst>
              <a:ext uri="{FF2B5EF4-FFF2-40B4-BE49-F238E27FC236}">
                <a16:creationId xmlns:a16="http://schemas.microsoft.com/office/drawing/2014/main" id="{F0B5E77B-FEA2-4B3F-B0C7-315CC98DC03C}"/>
              </a:ext>
            </a:extLst>
          </p:cNvPr>
          <p:cNvSpPr txBox="1">
            <a:spLocks noChangeArrowheads="1"/>
          </p:cNvSpPr>
          <p:nvPr/>
        </p:nvSpPr>
        <p:spPr bwMode="auto">
          <a:xfrm>
            <a:off x="9252626" y="2904452"/>
            <a:ext cx="387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000" dirty="0">
                <a:latin typeface="Open Sans" panose="020B0604020202020204" charset="0"/>
                <a:ea typeface="Open Sans" panose="020B0604020202020204" charset="0"/>
                <a:cs typeface="Open Sans" panose="020B0604020202020204" charset="0"/>
              </a:rPr>
              <a:t>2</a:t>
            </a:r>
            <a:endParaRPr lang="zh-TW" altLang="en-US" sz="2000">
              <a:latin typeface="Open Sans" panose="020B0604020202020204" charset="0"/>
              <a:cs typeface="Open Sans" panose="020B0604020202020204" charset="0"/>
            </a:endParaRPr>
          </a:p>
        </p:txBody>
      </p:sp>
      <p:sp>
        <p:nvSpPr>
          <p:cNvPr id="48" name="文字方塊 39">
            <a:extLst>
              <a:ext uri="{FF2B5EF4-FFF2-40B4-BE49-F238E27FC236}">
                <a16:creationId xmlns:a16="http://schemas.microsoft.com/office/drawing/2014/main" id="{9067F580-4F82-4703-B93B-35A99D411B82}"/>
              </a:ext>
            </a:extLst>
          </p:cNvPr>
          <p:cNvSpPr txBox="1">
            <a:spLocks noChangeArrowheads="1"/>
          </p:cNvSpPr>
          <p:nvPr/>
        </p:nvSpPr>
        <p:spPr bwMode="auto">
          <a:xfrm>
            <a:off x="9252626" y="3353715"/>
            <a:ext cx="387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000" dirty="0">
                <a:latin typeface="Open Sans" panose="020B0604020202020204" charset="0"/>
                <a:ea typeface="Open Sans" panose="020B0604020202020204" charset="0"/>
                <a:cs typeface="Open Sans" panose="020B0604020202020204" charset="0"/>
              </a:rPr>
              <a:t>3</a:t>
            </a:r>
            <a:endParaRPr lang="zh-TW" altLang="en-US" sz="2000">
              <a:latin typeface="Open Sans" panose="020B0604020202020204" charset="0"/>
              <a:cs typeface="Open Sans" panose="020B0604020202020204" charset="0"/>
            </a:endParaRPr>
          </a:p>
        </p:txBody>
      </p:sp>
      <p:sp>
        <p:nvSpPr>
          <p:cNvPr id="49" name="文字方塊 40">
            <a:extLst>
              <a:ext uri="{FF2B5EF4-FFF2-40B4-BE49-F238E27FC236}">
                <a16:creationId xmlns:a16="http://schemas.microsoft.com/office/drawing/2014/main" id="{7BF703F6-F393-47DB-8A2F-1742AF462DF9}"/>
              </a:ext>
            </a:extLst>
          </p:cNvPr>
          <p:cNvSpPr txBox="1">
            <a:spLocks noChangeArrowheads="1"/>
          </p:cNvSpPr>
          <p:nvPr/>
        </p:nvSpPr>
        <p:spPr bwMode="auto">
          <a:xfrm rot="5400000">
            <a:off x="9116101" y="4265704"/>
            <a:ext cx="8207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000" b="1" dirty="0">
                <a:latin typeface="Open Sans" panose="020B0604020202020204" charset="0"/>
                <a:ea typeface="Open Sans" panose="020B0604020202020204" charset="0"/>
                <a:cs typeface="Open Sans" panose="020B0604020202020204" charset="0"/>
              </a:rPr>
              <a:t>…</a:t>
            </a:r>
            <a:endParaRPr lang="zh-TW" altLang="en-US" sz="2000" b="1">
              <a:latin typeface="Open Sans" panose="020B0604020202020204" charset="0"/>
              <a:cs typeface="Open Sans" panose="020B0604020202020204" charset="0"/>
            </a:endParaRPr>
          </a:p>
        </p:txBody>
      </p:sp>
      <p:sp>
        <p:nvSpPr>
          <p:cNvPr id="50" name="文字方塊 42">
            <a:extLst>
              <a:ext uri="{FF2B5EF4-FFF2-40B4-BE49-F238E27FC236}">
                <a16:creationId xmlns:a16="http://schemas.microsoft.com/office/drawing/2014/main" id="{8D2C1050-6911-4AA1-99CB-4BEC0CFFD0EF}"/>
              </a:ext>
            </a:extLst>
          </p:cNvPr>
          <p:cNvSpPr txBox="1">
            <a:spLocks noChangeArrowheads="1"/>
          </p:cNvSpPr>
          <p:nvPr/>
        </p:nvSpPr>
        <p:spPr bwMode="auto">
          <a:xfrm>
            <a:off x="9268501" y="5095202"/>
            <a:ext cx="387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000" dirty="0">
                <a:latin typeface="Open Sans" panose="020B0604020202020204" charset="0"/>
                <a:ea typeface="Open Sans" panose="020B0604020202020204" charset="0"/>
                <a:cs typeface="Open Sans" panose="020B0604020202020204" charset="0"/>
              </a:rPr>
              <a:t>8</a:t>
            </a:r>
            <a:endParaRPr lang="zh-TW" altLang="en-US" sz="2000">
              <a:latin typeface="Open Sans" panose="020B0604020202020204" charset="0"/>
              <a:cs typeface="Open Sans" panose="020B0604020202020204" charset="0"/>
            </a:endParaRPr>
          </a:p>
        </p:txBody>
      </p:sp>
      <p:sp>
        <p:nvSpPr>
          <p:cNvPr id="51" name="文字方塊 43">
            <a:extLst>
              <a:ext uri="{FF2B5EF4-FFF2-40B4-BE49-F238E27FC236}">
                <a16:creationId xmlns:a16="http://schemas.microsoft.com/office/drawing/2014/main" id="{54ED02B1-7295-4FAD-98C4-FCA0AF4A7A1A}"/>
              </a:ext>
            </a:extLst>
          </p:cNvPr>
          <p:cNvSpPr txBox="1">
            <a:spLocks noChangeArrowheads="1"/>
          </p:cNvSpPr>
          <p:nvPr/>
        </p:nvSpPr>
        <p:spPr bwMode="auto">
          <a:xfrm>
            <a:off x="9268501" y="5544465"/>
            <a:ext cx="387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000" dirty="0">
                <a:latin typeface="Open Sans" panose="020B0604020202020204" charset="0"/>
                <a:ea typeface="Open Sans" panose="020B0604020202020204" charset="0"/>
                <a:cs typeface="Open Sans" panose="020B0604020202020204" charset="0"/>
              </a:rPr>
              <a:t>9</a:t>
            </a:r>
            <a:endParaRPr lang="zh-TW" altLang="en-US" sz="2000">
              <a:latin typeface="Open Sans" panose="020B0604020202020204" charset="0"/>
              <a:cs typeface="Open Sans" panose="020B0604020202020204" charset="0"/>
            </a:endParaRPr>
          </a:p>
        </p:txBody>
      </p:sp>
      <p:sp>
        <p:nvSpPr>
          <p:cNvPr id="52" name="文字方塊 44">
            <a:extLst>
              <a:ext uri="{FF2B5EF4-FFF2-40B4-BE49-F238E27FC236}">
                <a16:creationId xmlns:a16="http://schemas.microsoft.com/office/drawing/2014/main" id="{4D75C4C6-6D98-40AB-82CE-DD5013C78353}"/>
              </a:ext>
            </a:extLst>
          </p:cNvPr>
          <p:cNvSpPr txBox="1">
            <a:spLocks noChangeArrowheads="1"/>
          </p:cNvSpPr>
          <p:nvPr/>
        </p:nvSpPr>
        <p:spPr bwMode="auto">
          <a:xfrm rot="5400000">
            <a:off x="9254214" y="6442959"/>
            <a:ext cx="539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000" b="1" dirty="0">
                <a:latin typeface="Open Sans" panose="020B0604020202020204" charset="0"/>
                <a:ea typeface="Open Sans" panose="020B0604020202020204" charset="0"/>
                <a:cs typeface="Open Sans" panose="020B0604020202020204" charset="0"/>
              </a:rPr>
              <a:t>…</a:t>
            </a:r>
            <a:endParaRPr lang="zh-TW" altLang="en-US" sz="2000" b="1">
              <a:latin typeface="Open Sans" panose="020B0604020202020204" charset="0"/>
              <a:cs typeface="Open Sans" panose="020B0604020202020204" charset="0"/>
            </a:endParaRPr>
          </a:p>
        </p:txBody>
      </p:sp>
      <p:sp>
        <p:nvSpPr>
          <p:cNvPr id="53" name="文字方塊 45">
            <a:extLst>
              <a:ext uri="{FF2B5EF4-FFF2-40B4-BE49-F238E27FC236}">
                <a16:creationId xmlns:a16="http://schemas.microsoft.com/office/drawing/2014/main" id="{336BA541-42B7-4639-A572-4E34B3C8AED4}"/>
              </a:ext>
            </a:extLst>
          </p:cNvPr>
          <p:cNvSpPr txBox="1">
            <a:spLocks noChangeArrowheads="1"/>
          </p:cNvSpPr>
          <p:nvPr/>
        </p:nvSpPr>
        <p:spPr bwMode="auto">
          <a:xfrm>
            <a:off x="9109751" y="6831927"/>
            <a:ext cx="5222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000" dirty="0">
                <a:latin typeface="Open Sans" panose="020B0604020202020204" charset="0"/>
                <a:ea typeface="Open Sans" panose="020B0604020202020204" charset="0"/>
                <a:cs typeface="Open Sans" panose="020B0604020202020204" charset="0"/>
              </a:rPr>
              <a:t>13</a:t>
            </a:r>
            <a:endParaRPr lang="zh-TW" altLang="en-US" sz="2000">
              <a:latin typeface="Open Sans" panose="020B0604020202020204" charset="0"/>
              <a:cs typeface="Open Sans" panose="020B0604020202020204" charset="0"/>
            </a:endParaRPr>
          </a:p>
        </p:txBody>
      </p:sp>
      <p:sp>
        <p:nvSpPr>
          <p:cNvPr id="54" name="文字方塊 46">
            <a:extLst>
              <a:ext uri="{FF2B5EF4-FFF2-40B4-BE49-F238E27FC236}">
                <a16:creationId xmlns:a16="http://schemas.microsoft.com/office/drawing/2014/main" id="{F0F37D73-61DB-44D9-8D4D-BC53F6D23F3B}"/>
              </a:ext>
            </a:extLst>
          </p:cNvPr>
          <p:cNvSpPr txBox="1">
            <a:spLocks noChangeArrowheads="1"/>
          </p:cNvSpPr>
          <p:nvPr/>
        </p:nvSpPr>
        <p:spPr bwMode="auto">
          <a:xfrm>
            <a:off x="9103401" y="7295477"/>
            <a:ext cx="5238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000" dirty="0">
                <a:latin typeface="Open Sans" panose="020B0604020202020204" charset="0"/>
                <a:ea typeface="Open Sans" panose="020B0604020202020204" charset="0"/>
                <a:cs typeface="Open Sans" panose="020B0604020202020204" charset="0"/>
              </a:rPr>
              <a:t>14</a:t>
            </a:r>
            <a:endParaRPr lang="zh-TW" altLang="en-US" sz="2000">
              <a:latin typeface="Open Sans" panose="020B0604020202020204" charset="0"/>
              <a:cs typeface="Open Sans" panose="020B0604020202020204" charset="0"/>
            </a:endParaRPr>
          </a:p>
        </p:txBody>
      </p:sp>
      <p:sp>
        <p:nvSpPr>
          <p:cNvPr id="55" name="文字方塊 47">
            <a:extLst>
              <a:ext uri="{FF2B5EF4-FFF2-40B4-BE49-F238E27FC236}">
                <a16:creationId xmlns:a16="http://schemas.microsoft.com/office/drawing/2014/main" id="{B43F2B2C-1C3A-465D-BF7B-4C11EA9F3D26}"/>
              </a:ext>
            </a:extLst>
          </p:cNvPr>
          <p:cNvSpPr txBox="1">
            <a:spLocks noChangeArrowheads="1"/>
          </p:cNvSpPr>
          <p:nvPr/>
        </p:nvSpPr>
        <p:spPr bwMode="auto">
          <a:xfrm>
            <a:off x="9103401" y="7773315"/>
            <a:ext cx="5969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000" dirty="0">
                <a:latin typeface="Open Sans" panose="020B0604020202020204" charset="0"/>
                <a:ea typeface="Open Sans" panose="020B0604020202020204" charset="0"/>
                <a:cs typeface="Open Sans" panose="020B0604020202020204" charset="0"/>
              </a:rPr>
              <a:t>15</a:t>
            </a:r>
            <a:endParaRPr lang="zh-TW" altLang="en-US" sz="2000">
              <a:latin typeface="Open Sans" panose="020B0604020202020204" charset="0"/>
              <a:cs typeface="Open Sans" panose="020B0604020202020204" charset="0"/>
            </a:endParaRPr>
          </a:p>
        </p:txBody>
      </p:sp>
      <p:sp>
        <p:nvSpPr>
          <p:cNvPr id="56" name="文字方塊 48">
            <a:extLst>
              <a:ext uri="{FF2B5EF4-FFF2-40B4-BE49-F238E27FC236}">
                <a16:creationId xmlns:a16="http://schemas.microsoft.com/office/drawing/2014/main" id="{D4299BAE-FBE7-4CE0-BF1C-497C96D4035E}"/>
              </a:ext>
            </a:extLst>
          </p:cNvPr>
          <p:cNvSpPr txBox="1">
            <a:spLocks noChangeArrowheads="1"/>
          </p:cNvSpPr>
          <p:nvPr/>
        </p:nvSpPr>
        <p:spPr bwMode="auto">
          <a:xfrm rot="5400000">
            <a:off x="9302632" y="8610721"/>
            <a:ext cx="4238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800" b="1" dirty="0"/>
              <a:t>…</a:t>
            </a:r>
            <a:endParaRPr lang="zh-TW" altLang="en-US" sz="2800" b="1"/>
          </a:p>
        </p:txBody>
      </p:sp>
      <p:sp>
        <p:nvSpPr>
          <p:cNvPr id="61" name="文字方塊 50">
            <a:extLst>
              <a:ext uri="{FF2B5EF4-FFF2-40B4-BE49-F238E27FC236}">
                <a16:creationId xmlns:a16="http://schemas.microsoft.com/office/drawing/2014/main" id="{0BB29A4F-6899-4A30-905C-305A53BA0E58}"/>
              </a:ext>
            </a:extLst>
          </p:cNvPr>
          <p:cNvSpPr txBox="1">
            <a:spLocks noChangeArrowheads="1"/>
          </p:cNvSpPr>
          <p:nvPr/>
        </p:nvSpPr>
        <p:spPr bwMode="auto">
          <a:xfrm>
            <a:off x="9262151" y="3801390"/>
            <a:ext cx="3889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000" dirty="0">
                <a:latin typeface="Open Sans" panose="020B0604020202020204" charset="0"/>
                <a:ea typeface="Open Sans" panose="020B0604020202020204" charset="0"/>
                <a:cs typeface="Open Sans" panose="020B0604020202020204" charset="0"/>
              </a:rPr>
              <a:t>4:</a:t>
            </a:r>
            <a:endParaRPr lang="zh-TW" altLang="en-US" sz="2000">
              <a:latin typeface="Open Sans" panose="020B0604020202020204" charset="0"/>
              <a:cs typeface="Open Sans" panose="020B0604020202020204" charset="0"/>
            </a:endParaRPr>
          </a:p>
        </p:txBody>
      </p:sp>
      <p:sp>
        <p:nvSpPr>
          <p:cNvPr id="62" name="文字方塊 51">
            <a:extLst>
              <a:ext uri="{FF2B5EF4-FFF2-40B4-BE49-F238E27FC236}">
                <a16:creationId xmlns:a16="http://schemas.microsoft.com/office/drawing/2014/main" id="{04FA93FE-C163-4E5B-A583-85D5177B6CB8}"/>
              </a:ext>
            </a:extLst>
          </p:cNvPr>
          <p:cNvSpPr txBox="1">
            <a:spLocks noChangeArrowheads="1"/>
          </p:cNvSpPr>
          <p:nvPr/>
        </p:nvSpPr>
        <p:spPr bwMode="auto">
          <a:xfrm>
            <a:off x="9036726" y="5955627"/>
            <a:ext cx="6397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r>
              <a:rPr lang="en-US" altLang="zh-TW" sz="2000" dirty="0">
                <a:latin typeface="Open Sans" panose="020B0604020202020204" charset="0"/>
                <a:ea typeface="Open Sans" panose="020B0604020202020204" charset="0"/>
                <a:cs typeface="Open Sans" panose="020B0604020202020204" charset="0"/>
              </a:rPr>
              <a:t>10:</a:t>
            </a:r>
            <a:endParaRPr lang="zh-TW" altLang="en-US" sz="2000">
              <a:latin typeface="Open Sans" panose="020B0604020202020204" charset="0"/>
              <a:cs typeface="Open Sans" panose="020B0604020202020204" charset="0"/>
            </a:endParaRPr>
          </a:p>
        </p:txBody>
      </p:sp>
      <p:sp>
        <p:nvSpPr>
          <p:cNvPr id="63" name="文字方塊 52">
            <a:extLst>
              <a:ext uri="{FF2B5EF4-FFF2-40B4-BE49-F238E27FC236}">
                <a16:creationId xmlns:a16="http://schemas.microsoft.com/office/drawing/2014/main" id="{75BF656F-7F56-4A8D-9663-FD1B9C0A9A65}"/>
              </a:ext>
            </a:extLst>
          </p:cNvPr>
          <p:cNvSpPr txBox="1">
            <a:spLocks noChangeArrowheads="1"/>
          </p:cNvSpPr>
          <p:nvPr/>
        </p:nvSpPr>
        <p:spPr bwMode="auto">
          <a:xfrm>
            <a:off x="9098639" y="8182890"/>
            <a:ext cx="5969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000" dirty="0">
                <a:latin typeface="Open Sans" panose="020B0604020202020204" charset="0"/>
                <a:ea typeface="Open Sans" panose="020B0604020202020204" charset="0"/>
                <a:cs typeface="Open Sans" panose="020B0604020202020204" charset="0"/>
              </a:rPr>
              <a:t>16</a:t>
            </a:r>
            <a:endParaRPr lang="zh-TW" altLang="en-US" sz="2000">
              <a:latin typeface="Open Sans" panose="020B0604020202020204" charset="0"/>
              <a:cs typeface="Open Sans" panose="020B0604020202020204" charset="0"/>
            </a:endParaRPr>
          </a:p>
        </p:txBody>
      </p:sp>
      <p:sp>
        <p:nvSpPr>
          <p:cNvPr id="64" name="矩形 54">
            <a:extLst>
              <a:ext uri="{FF2B5EF4-FFF2-40B4-BE49-F238E27FC236}">
                <a16:creationId xmlns:a16="http://schemas.microsoft.com/office/drawing/2014/main" id="{7E27BED2-E2C8-4C7F-856E-27663395B811}"/>
              </a:ext>
            </a:extLst>
          </p:cNvPr>
          <p:cNvSpPr/>
          <p:nvPr/>
        </p:nvSpPr>
        <p:spPr>
          <a:xfrm>
            <a:off x="9695539" y="2539327"/>
            <a:ext cx="269875" cy="269875"/>
          </a:xfrm>
          <a:prstGeom prst="rect">
            <a:avLst/>
          </a:prstGeom>
          <a:solidFill>
            <a:srgbClr val="009FB7"/>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p:txBody>
      </p:sp>
      <p:sp>
        <p:nvSpPr>
          <p:cNvPr id="65" name="矩形 55">
            <a:extLst>
              <a:ext uri="{FF2B5EF4-FFF2-40B4-BE49-F238E27FC236}">
                <a16:creationId xmlns:a16="http://schemas.microsoft.com/office/drawing/2014/main" id="{C191FF61-F181-455E-955B-846954B677AF}"/>
              </a:ext>
            </a:extLst>
          </p:cNvPr>
          <p:cNvSpPr/>
          <p:nvPr/>
        </p:nvSpPr>
        <p:spPr>
          <a:xfrm>
            <a:off x="9695539" y="3007640"/>
            <a:ext cx="269875" cy="269875"/>
          </a:xfrm>
          <a:prstGeom prst="rect">
            <a:avLst/>
          </a:prstGeom>
          <a:solidFill>
            <a:srgbClr val="009FB7"/>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p:txBody>
      </p:sp>
      <p:sp>
        <p:nvSpPr>
          <p:cNvPr id="66" name="矩形 56">
            <a:extLst>
              <a:ext uri="{FF2B5EF4-FFF2-40B4-BE49-F238E27FC236}">
                <a16:creationId xmlns:a16="http://schemas.microsoft.com/office/drawing/2014/main" id="{264D4404-C7FC-41D4-A7CF-265D05E6EBD9}"/>
              </a:ext>
            </a:extLst>
          </p:cNvPr>
          <p:cNvSpPr/>
          <p:nvPr/>
        </p:nvSpPr>
        <p:spPr>
          <a:xfrm>
            <a:off x="9695539" y="3450552"/>
            <a:ext cx="269875" cy="269875"/>
          </a:xfrm>
          <a:prstGeom prst="rect">
            <a:avLst/>
          </a:prstGeom>
          <a:solidFill>
            <a:srgbClr val="009FB7"/>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p:txBody>
      </p:sp>
      <p:sp>
        <p:nvSpPr>
          <p:cNvPr id="67" name="矩形 57">
            <a:extLst>
              <a:ext uri="{FF2B5EF4-FFF2-40B4-BE49-F238E27FC236}">
                <a16:creationId xmlns:a16="http://schemas.microsoft.com/office/drawing/2014/main" id="{33108446-FBB1-4B6C-AA34-275A575BF290}"/>
              </a:ext>
            </a:extLst>
          </p:cNvPr>
          <p:cNvSpPr/>
          <p:nvPr/>
        </p:nvSpPr>
        <p:spPr>
          <a:xfrm>
            <a:off x="9695539" y="3910927"/>
            <a:ext cx="269875" cy="271463"/>
          </a:xfrm>
          <a:prstGeom prst="rect">
            <a:avLst/>
          </a:prstGeom>
          <a:solidFill>
            <a:srgbClr val="009FB7"/>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p:txBody>
      </p:sp>
      <p:sp>
        <p:nvSpPr>
          <p:cNvPr id="89" name="矩形 58">
            <a:extLst>
              <a:ext uri="{FF2B5EF4-FFF2-40B4-BE49-F238E27FC236}">
                <a16:creationId xmlns:a16="http://schemas.microsoft.com/office/drawing/2014/main" id="{F05021D0-8820-43D0-A8DD-50C45513B328}"/>
              </a:ext>
            </a:extLst>
          </p:cNvPr>
          <p:cNvSpPr/>
          <p:nvPr/>
        </p:nvSpPr>
        <p:spPr>
          <a:xfrm>
            <a:off x="9695539" y="4749127"/>
            <a:ext cx="269875" cy="269875"/>
          </a:xfrm>
          <a:prstGeom prst="rect">
            <a:avLst/>
          </a:prstGeom>
          <a:solidFill>
            <a:srgbClr val="009FB7"/>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p:txBody>
      </p:sp>
      <p:sp>
        <p:nvSpPr>
          <p:cNvPr id="90" name="矩形 59">
            <a:extLst>
              <a:ext uri="{FF2B5EF4-FFF2-40B4-BE49-F238E27FC236}">
                <a16:creationId xmlns:a16="http://schemas.microsoft.com/office/drawing/2014/main" id="{5CE2D5AE-1E93-4824-A962-76B545A67CEF}"/>
              </a:ext>
            </a:extLst>
          </p:cNvPr>
          <p:cNvSpPr/>
          <p:nvPr/>
        </p:nvSpPr>
        <p:spPr>
          <a:xfrm>
            <a:off x="9695539" y="5219027"/>
            <a:ext cx="269875" cy="269875"/>
          </a:xfrm>
          <a:prstGeom prst="rect">
            <a:avLst/>
          </a:prstGeom>
          <a:solidFill>
            <a:srgbClr val="009FB7"/>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p:txBody>
      </p:sp>
      <p:sp>
        <p:nvSpPr>
          <p:cNvPr id="91" name="矩形 60">
            <a:extLst>
              <a:ext uri="{FF2B5EF4-FFF2-40B4-BE49-F238E27FC236}">
                <a16:creationId xmlns:a16="http://schemas.microsoft.com/office/drawing/2014/main" id="{C2D77115-E686-4489-8E13-EBFEEDC6A5F9}"/>
              </a:ext>
            </a:extLst>
          </p:cNvPr>
          <p:cNvSpPr/>
          <p:nvPr/>
        </p:nvSpPr>
        <p:spPr>
          <a:xfrm>
            <a:off x="9695539" y="5660352"/>
            <a:ext cx="269875" cy="269875"/>
          </a:xfrm>
          <a:prstGeom prst="rect">
            <a:avLst/>
          </a:prstGeom>
          <a:solidFill>
            <a:srgbClr val="009FB7"/>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p:txBody>
      </p:sp>
      <p:sp>
        <p:nvSpPr>
          <p:cNvPr id="92" name="矩形 61">
            <a:extLst>
              <a:ext uri="{FF2B5EF4-FFF2-40B4-BE49-F238E27FC236}">
                <a16:creationId xmlns:a16="http://schemas.microsoft.com/office/drawing/2014/main" id="{44CF6E52-C4B8-46B8-A36D-B8AE4CB08E85}"/>
              </a:ext>
            </a:extLst>
          </p:cNvPr>
          <p:cNvSpPr/>
          <p:nvPr/>
        </p:nvSpPr>
        <p:spPr>
          <a:xfrm>
            <a:off x="9695539" y="6122315"/>
            <a:ext cx="269875" cy="269875"/>
          </a:xfrm>
          <a:prstGeom prst="rect">
            <a:avLst/>
          </a:prstGeom>
          <a:solidFill>
            <a:srgbClr val="009FB7"/>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p:txBody>
      </p:sp>
      <p:sp>
        <p:nvSpPr>
          <p:cNvPr id="93" name="矩形 62">
            <a:extLst>
              <a:ext uri="{FF2B5EF4-FFF2-40B4-BE49-F238E27FC236}">
                <a16:creationId xmlns:a16="http://schemas.microsoft.com/office/drawing/2014/main" id="{7A786EF6-B24E-4263-9F06-9C36F0494033}"/>
              </a:ext>
            </a:extLst>
          </p:cNvPr>
          <p:cNvSpPr/>
          <p:nvPr/>
        </p:nvSpPr>
        <p:spPr>
          <a:xfrm>
            <a:off x="9695539" y="6912890"/>
            <a:ext cx="269875" cy="269875"/>
          </a:xfrm>
          <a:prstGeom prst="rect">
            <a:avLst/>
          </a:prstGeom>
          <a:solidFill>
            <a:srgbClr val="009FB7"/>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p:txBody>
      </p:sp>
      <p:sp>
        <p:nvSpPr>
          <p:cNvPr id="94" name="矩形 63">
            <a:extLst>
              <a:ext uri="{FF2B5EF4-FFF2-40B4-BE49-F238E27FC236}">
                <a16:creationId xmlns:a16="http://schemas.microsoft.com/office/drawing/2014/main" id="{602F4F8F-2B1F-4908-BF22-C837D4522AD8}"/>
              </a:ext>
            </a:extLst>
          </p:cNvPr>
          <p:cNvSpPr/>
          <p:nvPr/>
        </p:nvSpPr>
        <p:spPr>
          <a:xfrm>
            <a:off x="9695539" y="7381202"/>
            <a:ext cx="269875" cy="269875"/>
          </a:xfrm>
          <a:prstGeom prst="rect">
            <a:avLst/>
          </a:prstGeom>
          <a:solidFill>
            <a:srgbClr val="009FB7"/>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p:txBody>
      </p:sp>
      <p:sp>
        <p:nvSpPr>
          <p:cNvPr id="95" name="矩形 64">
            <a:extLst>
              <a:ext uri="{FF2B5EF4-FFF2-40B4-BE49-F238E27FC236}">
                <a16:creationId xmlns:a16="http://schemas.microsoft.com/office/drawing/2014/main" id="{D7BBA128-433C-4AA3-829A-67EE5B76EF90}"/>
              </a:ext>
            </a:extLst>
          </p:cNvPr>
          <p:cNvSpPr/>
          <p:nvPr/>
        </p:nvSpPr>
        <p:spPr>
          <a:xfrm>
            <a:off x="9695539" y="7824115"/>
            <a:ext cx="269875" cy="269875"/>
          </a:xfrm>
          <a:prstGeom prst="rect">
            <a:avLst/>
          </a:prstGeom>
          <a:solidFill>
            <a:srgbClr val="009FB7"/>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p:txBody>
      </p:sp>
      <p:sp>
        <p:nvSpPr>
          <p:cNvPr id="96" name="矩形 65">
            <a:extLst>
              <a:ext uri="{FF2B5EF4-FFF2-40B4-BE49-F238E27FC236}">
                <a16:creationId xmlns:a16="http://schemas.microsoft.com/office/drawing/2014/main" id="{6F842262-B970-4D02-B750-4EBB7CA2EEB9}"/>
              </a:ext>
            </a:extLst>
          </p:cNvPr>
          <p:cNvSpPr/>
          <p:nvPr/>
        </p:nvSpPr>
        <p:spPr>
          <a:xfrm>
            <a:off x="9695539" y="8286077"/>
            <a:ext cx="269875" cy="269875"/>
          </a:xfrm>
          <a:prstGeom prst="rect">
            <a:avLst/>
          </a:prstGeom>
          <a:solidFill>
            <a:srgbClr val="009FB7"/>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p:txBody>
      </p:sp>
      <p:cxnSp>
        <p:nvCxnSpPr>
          <p:cNvPr id="97" name="直線單箭頭接點 67">
            <a:extLst>
              <a:ext uri="{FF2B5EF4-FFF2-40B4-BE49-F238E27FC236}">
                <a16:creationId xmlns:a16="http://schemas.microsoft.com/office/drawing/2014/main" id="{96D14C43-B6AF-4DEF-BB11-3BCC71CB0DEB}"/>
              </a:ext>
            </a:extLst>
          </p:cNvPr>
          <p:cNvCxnSpPr>
            <a:stCxn id="64" idx="3"/>
          </p:cNvCxnSpPr>
          <p:nvPr/>
        </p:nvCxnSpPr>
        <p:spPr>
          <a:xfrm>
            <a:off x="9965414" y="2674265"/>
            <a:ext cx="1420812" cy="1276350"/>
          </a:xfrm>
          <a:prstGeom prst="straightConnector1">
            <a:avLst/>
          </a:prstGeom>
          <a:ln w="28575">
            <a:solidFill>
              <a:srgbClr val="0284EF"/>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68">
            <a:extLst>
              <a:ext uri="{FF2B5EF4-FFF2-40B4-BE49-F238E27FC236}">
                <a16:creationId xmlns:a16="http://schemas.microsoft.com/office/drawing/2014/main" id="{86C7D883-1C0B-4EA9-8459-5F4E4A7CC571}"/>
              </a:ext>
            </a:extLst>
          </p:cNvPr>
          <p:cNvCxnSpPr>
            <a:stCxn id="65" idx="3"/>
          </p:cNvCxnSpPr>
          <p:nvPr/>
        </p:nvCxnSpPr>
        <p:spPr>
          <a:xfrm>
            <a:off x="9965414" y="3142577"/>
            <a:ext cx="1420812" cy="808038"/>
          </a:xfrm>
          <a:prstGeom prst="straightConnector1">
            <a:avLst/>
          </a:prstGeom>
          <a:ln w="28575">
            <a:solidFill>
              <a:srgbClr val="378589"/>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70">
            <a:extLst>
              <a:ext uri="{FF2B5EF4-FFF2-40B4-BE49-F238E27FC236}">
                <a16:creationId xmlns:a16="http://schemas.microsoft.com/office/drawing/2014/main" id="{1B0D63F1-2167-41EB-ADAD-DEF3F7AB0E16}"/>
              </a:ext>
            </a:extLst>
          </p:cNvPr>
          <p:cNvCxnSpPr>
            <a:stCxn id="66" idx="3"/>
          </p:cNvCxnSpPr>
          <p:nvPr/>
        </p:nvCxnSpPr>
        <p:spPr>
          <a:xfrm>
            <a:off x="9965414" y="3585490"/>
            <a:ext cx="1420812" cy="365125"/>
          </a:xfrm>
          <a:prstGeom prst="straightConnector1">
            <a:avLst/>
          </a:prstGeom>
          <a:ln w="28575">
            <a:solidFill>
              <a:srgbClr val="44AAFE"/>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78">
            <a:extLst>
              <a:ext uri="{FF2B5EF4-FFF2-40B4-BE49-F238E27FC236}">
                <a16:creationId xmlns:a16="http://schemas.microsoft.com/office/drawing/2014/main" id="{74379C08-B142-4324-9827-06CBA986C67B}"/>
              </a:ext>
            </a:extLst>
          </p:cNvPr>
          <p:cNvCxnSpPr/>
          <p:nvPr/>
        </p:nvCxnSpPr>
        <p:spPr>
          <a:xfrm flipV="1">
            <a:off x="9984464" y="3990302"/>
            <a:ext cx="1350962" cy="893763"/>
          </a:xfrm>
          <a:prstGeom prst="straightConnector1">
            <a:avLst/>
          </a:prstGeom>
          <a:ln w="28575">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79">
            <a:extLst>
              <a:ext uri="{FF2B5EF4-FFF2-40B4-BE49-F238E27FC236}">
                <a16:creationId xmlns:a16="http://schemas.microsoft.com/office/drawing/2014/main" id="{505C78E6-00C6-460B-A5DC-3E9007A3C483}"/>
              </a:ext>
            </a:extLst>
          </p:cNvPr>
          <p:cNvCxnSpPr>
            <a:endCxn id="106" idx="2"/>
          </p:cNvCxnSpPr>
          <p:nvPr/>
        </p:nvCxnSpPr>
        <p:spPr>
          <a:xfrm flipV="1">
            <a:off x="9984464" y="3929977"/>
            <a:ext cx="1371600" cy="141605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80">
            <a:extLst>
              <a:ext uri="{FF2B5EF4-FFF2-40B4-BE49-F238E27FC236}">
                <a16:creationId xmlns:a16="http://schemas.microsoft.com/office/drawing/2014/main" id="{D2FB1225-07E9-4B7C-BFC8-26AD0D34A7FE}"/>
              </a:ext>
            </a:extLst>
          </p:cNvPr>
          <p:cNvCxnSpPr>
            <a:endCxn id="106" idx="2"/>
          </p:cNvCxnSpPr>
          <p:nvPr/>
        </p:nvCxnSpPr>
        <p:spPr>
          <a:xfrm flipV="1">
            <a:off x="9984464" y="3929977"/>
            <a:ext cx="1371600" cy="1863725"/>
          </a:xfrm>
          <a:prstGeom prst="straightConnector1">
            <a:avLst/>
          </a:prstGeom>
          <a:ln w="28575">
            <a:solidFill>
              <a:srgbClr val="C7D3DD"/>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81">
            <a:extLst>
              <a:ext uri="{FF2B5EF4-FFF2-40B4-BE49-F238E27FC236}">
                <a16:creationId xmlns:a16="http://schemas.microsoft.com/office/drawing/2014/main" id="{6F7BCF41-9F89-41C6-83EE-BEEF492775BE}"/>
              </a:ext>
            </a:extLst>
          </p:cNvPr>
          <p:cNvCxnSpPr>
            <a:stCxn id="93" idx="3"/>
          </p:cNvCxnSpPr>
          <p:nvPr/>
        </p:nvCxnSpPr>
        <p:spPr>
          <a:xfrm flipV="1">
            <a:off x="9965414" y="4037927"/>
            <a:ext cx="1350962" cy="3009900"/>
          </a:xfrm>
          <a:prstGeom prst="straightConnector1">
            <a:avLst/>
          </a:prstGeom>
          <a:ln w="28575">
            <a:solidFill>
              <a:srgbClr val="EFC88B"/>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82">
            <a:extLst>
              <a:ext uri="{FF2B5EF4-FFF2-40B4-BE49-F238E27FC236}">
                <a16:creationId xmlns:a16="http://schemas.microsoft.com/office/drawing/2014/main" id="{5EBC5D24-09BF-4901-A808-CB77143A6D40}"/>
              </a:ext>
            </a:extLst>
          </p:cNvPr>
          <p:cNvCxnSpPr>
            <a:endCxn id="106" idx="2"/>
          </p:cNvCxnSpPr>
          <p:nvPr/>
        </p:nvCxnSpPr>
        <p:spPr>
          <a:xfrm flipV="1">
            <a:off x="9965414" y="3929977"/>
            <a:ext cx="1390650" cy="3565525"/>
          </a:xfrm>
          <a:prstGeom prst="straightConnector1">
            <a:avLst/>
          </a:prstGeom>
          <a:ln w="28575">
            <a:solidFill>
              <a:srgbClr val="CF5C36"/>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83">
            <a:extLst>
              <a:ext uri="{FF2B5EF4-FFF2-40B4-BE49-F238E27FC236}">
                <a16:creationId xmlns:a16="http://schemas.microsoft.com/office/drawing/2014/main" id="{47AED602-BF01-4097-9089-AE3C93873015}"/>
              </a:ext>
            </a:extLst>
          </p:cNvPr>
          <p:cNvCxnSpPr>
            <a:endCxn id="106" idx="2"/>
          </p:cNvCxnSpPr>
          <p:nvPr/>
        </p:nvCxnSpPr>
        <p:spPr>
          <a:xfrm flipV="1">
            <a:off x="9965414" y="3929977"/>
            <a:ext cx="1390650" cy="4013200"/>
          </a:xfrm>
          <a:prstGeom prst="straightConnector1">
            <a:avLst/>
          </a:prstGeom>
          <a:ln w="28575">
            <a:solidFill>
              <a:srgbClr val="839788"/>
            </a:solidFill>
            <a:tailEnd type="triangle"/>
          </a:ln>
        </p:spPr>
        <p:style>
          <a:lnRef idx="1">
            <a:schemeClr val="accent1"/>
          </a:lnRef>
          <a:fillRef idx="0">
            <a:schemeClr val="accent1"/>
          </a:fillRef>
          <a:effectRef idx="0">
            <a:schemeClr val="accent1"/>
          </a:effectRef>
          <a:fontRef idx="minor">
            <a:schemeClr val="tx1"/>
          </a:fontRef>
        </p:style>
      </p:cxnSp>
      <p:sp>
        <p:nvSpPr>
          <p:cNvPr id="106" name="橢圓 108">
            <a:extLst>
              <a:ext uri="{FF2B5EF4-FFF2-40B4-BE49-F238E27FC236}">
                <a16:creationId xmlns:a16="http://schemas.microsoft.com/office/drawing/2014/main" id="{7468A25F-51DE-4D90-9751-6E56FB71838A}"/>
              </a:ext>
            </a:extLst>
          </p:cNvPr>
          <p:cNvSpPr>
            <a:spLocks noChangeArrowheads="1"/>
          </p:cNvSpPr>
          <p:nvPr/>
        </p:nvSpPr>
        <p:spPr bwMode="auto">
          <a:xfrm>
            <a:off x="11356064" y="3571202"/>
            <a:ext cx="720725" cy="719138"/>
          </a:xfrm>
          <a:prstGeom prst="ellipse">
            <a:avLst/>
          </a:prstGeom>
          <a:solidFill>
            <a:srgbClr val="009FB7"/>
          </a:solidFill>
          <a:ln w="9525">
            <a:noFill/>
            <a:round/>
            <a:headEnd/>
            <a:tailEnd/>
          </a:ln>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3</a:t>
            </a:r>
            <a:endParaRPr lang="zh-TW" altLang="en-US" sz="2000" dirty="0">
              <a:solidFill>
                <a:schemeClr val="bg1"/>
              </a:solidFill>
              <a:latin typeface="Open Sans" panose="020B0604020202020204" charset="0"/>
              <a:ea typeface="+mn-ea"/>
              <a:cs typeface="Open Sans" panose="020B0604020202020204" charset="0"/>
            </a:endParaRPr>
          </a:p>
        </p:txBody>
      </p:sp>
      <p:sp>
        <p:nvSpPr>
          <p:cNvPr id="107" name="橢圓 116">
            <a:extLst>
              <a:ext uri="{FF2B5EF4-FFF2-40B4-BE49-F238E27FC236}">
                <a16:creationId xmlns:a16="http://schemas.microsoft.com/office/drawing/2014/main" id="{F4308540-991C-4C28-8B0B-BF6DDB5A9497}"/>
              </a:ext>
            </a:extLst>
          </p:cNvPr>
          <p:cNvSpPr/>
          <p:nvPr/>
        </p:nvSpPr>
        <p:spPr>
          <a:xfrm>
            <a:off x="4304489" y="2547509"/>
            <a:ext cx="377264" cy="377264"/>
          </a:xfrm>
          <a:prstGeom prst="ellipse">
            <a:avLst/>
          </a:prstGeom>
          <a:noFill/>
          <a:ln w="28575">
            <a:solidFill>
              <a:srgbClr val="0284E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08" name="橢圓 117">
            <a:extLst>
              <a:ext uri="{FF2B5EF4-FFF2-40B4-BE49-F238E27FC236}">
                <a16:creationId xmlns:a16="http://schemas.microsoft.com/office/drawing/2014/main" id="{AE105EDC-A862-4278-94FF-E0942AF35DF1}"/>
              </a:ext>
            </a:extLst>
          </p:cNvPr>
          <p:cNvSpPr/>
          <p:nvPr/>
        </p:nvSpPr>
        <p:spPr>
          <a:xfrm>
            <a:off x="4840006" y="2535867"/>
            <a:ext cx="377264" cy="377264"/>
          </a:xfrm>
          <a:prstGeom prst="ellipse">
            <a:avLst/>
          </a:prstGeom>
          <a:noFill/>
          <a:ln w="28575">
            <a:solidFill>
              <a:srgbClr val="3785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09" name="橢圓 118">
            <a:extLst>
              <a:ext uri="{FF2B5EF4-FFF2-40B4-BE49-F238E27FC236}">
                <a16:creationId xmlns:a16="http://schemas.microsoft.com/office/drawing/2014/main" id="{B1ED8D9B-E641-48CA-AE9C-C7AD2E3931DC}"/>
              </a:ext>
            </a:extLst>
          </p:cNvPr>
          <p:cNvSpPr/>
          <p:nvPr/>
        </p:nvSpPr>
        <p:spPr>
          <a:xfrm>
            <a:off x="5385047" y="2532948"/>
            <a:ext cx="377264" cy="375950"/>
          </a:xfrm>
          <a:prstGeom prst="ellipse">
            <a:avLst/>
          </a:prstGeom>
          <a:noFill/>
          <a:ln w="28575">
            <a:solidFill>
              <a:srgbClr val="44AAF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10" name="橢圓 119">
            <a:extLst>
              <a:ext uri="{FF2B5EF4-FFF2-40B4-BE49-F238E27FC236}">
                <a16:creationId xmlns:a16="http://schemas.microsoft.com/office/drawing/2014/main" id="{90079C00-0D93-47BB-9ED5-F3288CFD8006}"/>
              </a:ext>
            </a:extLst>
          </p:cNvPr>
          <p:cNvSpPr/>
          <p:nvPr/>
        </p:nvSpPr>
        <p:spPr>
          <a:xfrm>
            <a:off x="4304489" y="2955497"/>
            <a:ext cx="377264" cy="377265"/>
          </a:xfrm>
          <a:prstGeom prst="ellipse">
            <a:avLst/>
          </a:prstGeom>
          <a:noFill/>
          <a:ln w="28575">
            <a:solidFill>
              <a:srgbClr val="162E5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11" name="橢圓 120">
            <a:extLst>
              <a:ext uri="{FF2B5EF4-FFF2-40B4-BE49-F238E27FC236}">
                <a16:creationId xmlns:a16="http://schemas.microsoft.com/office/drawing/2014/main" id="{F264FF21-558F-40DF-AB25-FB7A1DC995C4}"/>
              </a:ext>
            </a:extLst>
          </p:cNvPr>
          <p:cNvSpPr/>
          <p:nvPr/>
        </p:nvSpPr>
        <p:spPr>
          <a:xfrm>
            <a:off x="4856939" y="2943855"/>
            <a:ext cx="377264" cy="377265"/>
          </a:xfrm>
          <a:prstGeom prst="ellipse">
            <a:avLst/>
          </a:prstGeom>
          <a:noFill/>
          <a:ln w="28575">
            <a:solidFill>
              <a:srgbClr val="FF896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12" name="橢圓 121">
            <a:extLst>
              <a:ext uri="{FF2B5EF4-FFF2-40B4-BE49-F238E27FC236}">
                <a16:creationId xmlns:a16="http://schemas.microsoft.com/office/drawing/2014/main" id="{4A6797DC-E991-4C85-9F91-79C357E75088}"/>
              </a:ext>
            </a:extLst>
          </p:cNvPr>
          <p:cNvSpPr/>
          <p:nvPr/>
        </p:nvSpPr>
        <p:spPr>
          <a:xfrm>
            <a:off x="5368114" y="2956555"/>
            <a:ext cx="377264" cy="377265"/>
          </a:xfrm>
          <a:prstGeom prst="ellipse">
            <a:avLst/>
          </a:prstGeom>
          <a:noFill/>
          <a:ln w="28575">
            <a:solidFill>
              <a:srgbClr val="C7D3D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13" name="橢圓 122">
            <a:extLst>
              <a:ext uri="{FF2B5EF4-FFF2-40B4-BE49-F238E27FC236}">
                <a16:creationId xmlns:a16="http://schemas.microsoft.com/office/drawing/2014/main" id="{088BC7A5-6606-485F-9947-D4A97A170DE4}"/>
              </a:ext>
            </a:extLst>
          </p:cNvPr>
          <p:cNvSpPr/>
          <p:nvPr/>
        </p:nvSpPr>
        <p:spPr>
          <a:xfrm>
            <a:off x="4317189" y="3377244"/>
            <a:ext cx="377264" cy="377264"/>
          </a:xfrm>
          <a:prstGeom prst="ellipse">
            <a:avLst/>
          </a:prstGeom>
          <a:noFill/>
          <a:ln w="28575">
            <a:solidFill>
              <a:srgbClr val="EFC88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14" name="橢圓 123">
            <a:extLst>
              <a:ext uri="{FF2B5EF4-FFF2-40B4-BE49-F238E27FC236}">
                <a16:creationId xmlns:a16="http://schemas.microsoft.com/office/drawing/2014/main" id="{F4850A35-8A55-47E8-A319-BCB7DD8E7620}"/>
              </a:ext>
            </a:extLst>
          </p:cNvPr>
          <p:cNvSpPr/>
          <p:nvPr/>
        </p:nvSpPr>
        <p:spPr>
          <a:xfrm>
            <a:off x="4869639" y="3365602"/>
            <a:ext cx="377264" cy="377264"/>
          </a:xfrm>
          <a:prstGeom prst="ellipse">
            <a:avLst/>
          </a:prstGeom>
          <a:noFill/>
          <a:ln w="28575">
            <a:solidFill>
              <a:srgbClr val="CF5C3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15" name="橢圓 124">
            <a:extLst>
              <a:ext uri="{FF2B5EF4-FFF2-40B4-BE49-F238E27FC236}">
                <a16:creationId xmlns:a16="http://schemas.microsoft.com/office/drawing/2014/main" id="{E69D74B4-78A7-4606-A747-6736743798CB}"/>
              </a:ext>
            </a:extLst>
          </p:cNvPr>
          <p:cNvSpPr/>
          <p:nvPr/>
        </p:nvSpPr>
        <p:spPr>
          <a:xfrm>
            <a:off x="5380814" y="3361369"/>
            <a:ext cx="377264" cy="377264"/>
          </a:xfrm>
          <a:prstGeom prst="ellipse">
            <a:avLst/>
          </a:prstGeom>
          <a:noFill/>
          <a:ln w="28575">
            <a:solidFill>
              <a:srgbClr val="83978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grpSp>
        <p:nvGrpSpPr>
          <p:cNvPr id="117" name="Google Shape;611;p10">
            <a:extLst>
              <a:ext uri="{FF2B5EF4-FFF2-40B4-BE49-F238E27FC236}">
                <a16:creationId xmlns:a16="http://schemas.microsoft.com/office/drawing/2014/main" id="{0446DBD2-2C50-4163-98A4-6B24C32A151F}"/>
              </a:ext>
            </a:extLst>
          </p:cNvPr>
          <p:cNvGrpSpPr/>
          <p:nvPr/>
        </p:nvGrpSpPr>
        <p:grpSpPr>
          <a:xfrm>
            <a:off x="1076960" y="1277695"/>
            <a:ext cx="14102079" cy="687244"/>
            <a:chOff x="1361440" y="5523984"/>
            <a:chExt cx="14102079" cy="2839129"/>
          </a:xfrm>
        </p:grpSpPr>
        <p:sp>
          <p:nvSpPr>
            <p:cNvPr id="118" name="Google Shape;612;p10">
              <a:extLst>
                <a:ext uri="{FF2B5EF4-FFF2-40B4-BE49-F238E27FC236}">
                  <a16:creationId xmlns:a16="http://schemas.microsoft.com/office/drawing/2014/main" id="{FB0842A2-E8E9-4771-A2A5-2DF73874937F}"/>
                </a:ext>
              </a:extLst>
            </p:cNvPr>
            <p:cNvSpPr/>
            <p:nvPr/>
          </p:nvSpPr>
          <p:spPr>
            <a:xfrm>
              <a:off x="1848042" y="5815856"/>
              <a:ext cx="13066837" cy="2479221"/>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The CNN below is only connected to 9 inputs (not fully connected).</a:t>
              </a:r>
              <a:endParaRPr lang="zh-TW" altLang="en-US" sz="2200" dirty="0">
                <a:solidFill>
                  <a:schemeClr val="tx1">
                    <a:lumMod val="65000"/>
                    <a:lumOff val="35000"/>
                  </a:schemeClr>
                </a:solidFill>
                <a:latin typeface="Open Sans" panose="020B0604020202020204" charset="0"/>
                <a:cs typeface="Open Sans" panose="020B0604020202020204" charset="0"/>
              </a:endParaRPr>
            </a:p>
          </p:txBody>
        </p:sp>
        <p:sp>
          <p:nvSpPr>
            <p:cNvPr id="119" name="Google Shape;613;p10">
              <a:extLst>
                <a:ext uri="{FF2B5EF4-FFF2-40B4-BE49-F238E27FC236}">
                  <a16:creationId xmlns:a16="http://schemas.microsoft.com/office/drawing/2014/main" id="{3700347B-2A7A-4FB1-865A-FDDD51D6C025}"/>
                </a:ext>
              </a:extLst>
            </p:cNvPr>
            <p:cNvSpPr/>
            <p:nvPr/>
          </p:nvSpPr>
          <p:spPr>
            <a:xfrm>
              <a:off x="1361440" y="5523984"/>
              <a:ext cx="14102079" cy="2839129"/>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dirty="0">
                <a:solidFill>
                  <a:schemeClr val="tx1">
                    <a:lumMod val="65000"/>
                    <a:lumOff val="35000"/>
                  </a:schemeClr>
                </a:solidFill>
                <a:latin typeface="Open Sans" panose="020B0604020202020204" charset="0"/>
                <a:ea typeface="Open Sans" panose="020B0604020202020204" charset="0"/>
                <a:cs typeface="Open Sans" panose="020B0604020202020204" charset="0"/>
                <a:sym typeface="Calibri"/>
              </a:endParaRPr>
            </a:p>
          </p:txBody>
        </p:sp>
      </p:grpSp>
    </p:spTree>
    <p:extLst>
      <p:ext uri="{BB962C8B-B14F-4D97-AF65-F5344CB8AC3E}">
        <p14:creationId xmlns:p14="http://schemas.microsoft.com/office/powerpoint/2010/main" val="20843426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a:buSzPts val="800"/>
            </a:pPr>
            <a:r>
              <a:rPr lang="en-US" altLang="zh-TW" sz="3200" dirty="0">
                <a:solidFill>
                  <a:srgbClr val="000000"/>
                </a:solidFill>
              </a:rPr>
              <a:t>Fewer Parameters</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511" name="Google Shape;511;p7"/>
          <p:cNvPicPr preferRelativeResize="0"/>
          <p:nvPr/>
        </p:nvPicPr>
        <p:blipFill rotWithShape="1">
          <a:blip r:embed="rId3">
            <a:alphaModFix/>
          </a:blip>
          <a:srcRect/>
          <a:stretch/>
        </p:blipFill>
        <p:spPr>
          <a:xfrm>
            <a:off x="5275043" y="780887"/>
            <a:ext cx="5819944" cy="365760"/>
          </a:xfrm>
          <a:prstGeom prst="rect">
            <a:avLst/>
          </a:prstGeom>
          <a:noFill/>
          <a:ln>
            <a:noFill/>
          </a:ln>
        </p:spPr>
      </p:pic>
      <p:graphicFrame>
        <p:nvGraphicFramePr>
          <p:cNvPr id="38" name="內容版面配置區 3">
            <a:extLst>
              <a:ext uri="{FF2B5EF4-FFF2-40B4-BE49-F238E27FC236}">
                <a16:creationId xmlns:a16="http://schemas.microsoft.com/office/drawing/2014/main" id="{00F627E9-930E-4480-9408-1B155AF80A6E}"/>
              </a:ext>
            </a:extLst>
          </p:cNvPr>
          <p:cNvGraphicFramePr>
            <a:graphicFrameLocks/>
          </p:cNvGraphicFramePr>
          <p:nvPr/>
        </p:nvGraphicFramePr>
        <p:xfrm>
          <a:off x="4207551" y="4242715"/>
          <a:ext cx="2873376" cy="237744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0"/>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1"/>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2"/>
                  </a:ext>
                </a:extLst>
              </a:tr>
              <a:tr h="370840">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3"/>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4"/>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5"/>
                  </a:ext>
                </a:extLst>
              </a:tr>
            </a:tbl>
          </a:graphicData>
        </a:graphic>
      </p:graphicFrame>
      <p:sp>
        <p:nvSpPr>
          <p:cNvPr id="39" name="文字方塊 4">
            <a:extLst>
              <a:ext uri="{FF2B5EF4-FFF2-40B4-BE49-F238E27FC236}">
                <a16:creationId xmlns:a16="http://schemas.microsoft.com/office/drawing/2014/main" id="{0746621D-090B-4CB3-8F85-B7DE8390E0EB}"/>
              </a:ext>
            </a:extLst>
          </p:cNvPr>
          <p:cNvSpPr txBox="1">
            <a:spLocks noChangeArrowheads="1"/>
          </p:cNvSpPr>
          <p:nvPr/>
        </p:nvSpPr>
        <p:spPr bwMode="auto">
          <a:xfrm>
            <a:off x="4515526" y="7033540"/>
            <a:ext cx="23479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200" dirty="0">
                <a:latin typeface="Open Sans" panose="020B0604020202020204" charset="0"/>
                <a:ea typeface="Open Sans" panose="020B0604020202020204" charset="0"/>
                <a:cs typeface="Open Sans" panose="020B0604020202020204" charset="0"/>
              </a:rPr>
              <a:t>6 x 6 image</a:t>
            </a:r>
            <a:endParaRPr lang="zh-TW" altLang="en-US" sz="2200">
              <a:latin typeface="Open Sans" panose="020B0604020202020204" charset="0"/>
              <a:cs typeface="Open Sans" panose="020B0604020202020204" charset="0"/>
            </a:endParaRPr>
          </a:p>
        </p:txBody>
      </p:sp>
      <p:graphicFrame>
        <p:nvGraphicFramePr>
          <p:cNvPr id="40" name="表格 5">
            <a:extLst>
              <a:ext uri="{FF2B5EF4-FFF2-40B4-BE49-F238E27FC236}">
                <a16:creationId xmlns:a16="http://schemas.microsoft.com/office/drawing/2014/main" id="{31874A6D-99D4-4266-850B-5F18FFCE143D}"/>
              </a:ext>
            </a:extLst>
          </p:cNvPr>
          <p:cNvGraphicFramePr>
            <a:graphicFrameLocks noGrp="1"/>
          </p:cNvGraphicFramePr>
          <p:nvPr/>
        </p:nvGraphicFramePr>
        <p:xfrm>
          <a:off x="4207551" y="2545677"/>
          <a:ext cx="1622424" cy="118872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41" name="文字方塊 6">
            <a:extLst>
              <a:ext uri="{FF2B5EF4-FFF2-40B4-BE49-F238E27FC236}">
                <a16:creationId xmlns:a16="http://schemas.microsoft.com/office/drawing/2014/main" id="{83E83652-9143-4F83-8C8F-98F35F4DFCD5}"/>
              </a:ext>
            </a:extLst>
          </p:cNvPr>
          <p:cNvSpPr txBox="1">
            <a:spLocks noChangeArrowheads="1"/>
          </p:cNvSpPr>
          <p:nvPr/>
        </p:nvSpPr>
        <p:spPr bwMode="auto">
          <a:xfrm>
            <a:off x="5653764" y="2629815"/>
            <a:ext cx="14478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200" dirty="0">
                <a:latin typeface="Open Sans" panose="020B0604020202020204" charset="0"/>
                <a:ea typeface="Open Sans" panose="020B0604020202020204" charset="0"/>
                <a:cs typeface="Open Sans" panose="020B0604020202020204" charset="0"/>
              </a:rPr>
              <a:t>Filter 1</a:t>
            </a:r>
            <a:endParaRPr lang="zh-TW" altLang="en-US" sz="2200">
              <a:latin typeface="Open Sans" panose="020B0604020202020204" charset="0"/>
              <a:cs typeface="Open Sans" panose="020B0604020202020204" charset="0"/>
            </a:endParaRPr>
          </a:p>
        </p:txBody>
      </p:sp>
      <p:sp>
        <p:nvSpPr>
          <p:cNvPr id="42" name="矩形 7">
            <a:extLst>
              <a:ext uri="{FF2B5EF4-FFF2-40B4-BE49-F238E27FC236}">
                <a16:creationId xmlns:a16="http://schemas.microsoft.com/office/drawing/2014/main" id="{EE9280A2-1C8C-4502-B604-E13E9ED5FF90}"/>
              </a:ext>
            </a:extLst>
          </p:cNvPr>
          <p:cNvSpPr/>
          <p:nvPr/>
        </p:nvSpPr>
        <p:spPr>
          <a:xfrm>
            <a:off x="4696670" y="4225860"/>
            <a:ext cx="1417638" cy="1208987"/>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pic>
        <p:nvPicPr>
          <p:cNvPr id="43" name="圖片 31">
            <a:extLst>
              <a:ext uri="{FF2B5EF4-FFF2-40B4-BE49-F238E27FC236}">
                <a16:creationId xmlns:a16="http://schemas.microsoft.com/office/drawing/2014/main" id="{6FF2A6D1-DF85-48DF-B43B-74E646BD2A3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53876" y="3590252"/>
            <a:ext cx="2239963" cy="2227263"/>
          </a:xfrm>
          <a:prstGeom prst="rect">
            <a:avLst/>
          </a:prstGeom>
          <a:noFill/>
          <a:ln w="28575" cap="sq">
            <a:solidFill>
              <a:schemeClr val="accent4"/>
            </a:solidFill>
            <a:miter lim="800000"/>
            <a:headEnd/>
            <a:tailEnd/>
          </a:ln>
          <a:effectLst>
            <a:outerShdw blurRad="50800" dist="38100" dir="2700000" algn="tl" rotWithShape="0">
              <a:srgbClr val="808080">
                <a:alpha val="42999"/>
              </a:srgbClr>
            </a:outerShdw>
          </a:effectLst>
          <a:extLst>
            <a:ext uri="{909E8E84-426E-40DD-AFC4-6F175D3DCCD1}">
              <a14:hiddenFill xmlns:a14="http://schemas.microsoft.com/office/drawing/2010/main">
                <a:solidFill>
                  <a:srgbClr val="FFFFFF"/>
                </a:solidFill>
              </a14:hiddenFill>
            </a:ext>
          </a:extLst>
        </p:spPr>
      </p:pic>
      <p:sp>
        <p:nvSpPr>
          <p:cNvPr id="46" name="文字方塊 37">
            <a:extLst>
              <a:ext uri="{FF2B5EF4-FFF2-40B4-BE49-F238E27FC236}">
                <a16:creationId xmlns:a16="http://schemas.microsoft.com/office/drawing/2014/main" id="{91FB536B-A97C-42E3-83EE-B7474B8F5396}"/>
              </a:ext>
            </a:extLst>
          </p:cNvPr>
          <p:cNvSpPr txBox="1">
            <a:spLocks noChangeArrowheads="1"/>
          </p:cNvSpPr>
          <p:nvPr/>
        </p:nvSpPr>
        <p:spPr bwMode="auto">
          <a:xfrm>
            <a:off x="9252626" y="2442490"/>
            <a:ext cx="387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000" dirty="0">
                <a:latin typeface="Open Sans" panose="020B0604020202020204" charset="0"/>
                <a:ea typeface="Open Sans" panose="020B0604020202020204" charset="0"/>
                <a:cs typeface="Open Sans" panose="020B0604020202020204" charset="0"/>
              </a:rPr>
              <a:t>1</a:t>
            </a:r>
            <a:endParaRPr lang="zh-TW" altLang="en-US" sz="2000">
              <a:latin typeface="Open Sans" panose="020B0604020202020204" charset="0"/>
              <a:cs typeface="Open Sans" panose="020B0604020202020204" charset="0"/>
            </a:endParaRPr>
          </a:p>
        </p:txBody>
      </p:sp>
      <p:sp>
        <p:nvSpPr>
          <p:cNvPr id="47" name="文字方塊 38">
            <a:extLst>
              <a:ext uri="{FF2B5EF4-FFF2-40B4-BE49-F238E27FC236}">
                <a16:creationId xmlns:a16="http://schemas.microsoft.com/office/drawing/2014/main" id="{F0B5E77B-FEA2-4B3F-B0C7-315CC98DC03C}"/>
              </a:ext>
            </a:extLst>
          </p:cNvPr>
          <p:cNvSpPr txBox="1">
            <a:spLocks noChangeArrowheads="1"/>
          </p:cNvSpPr>
          <p:nvPr/>
        </p:nvSpPr>
        <p:spPr bwMode="auto">
          <a:xfrm>
            <a:off x="9252626" y="2904452"/>
            <a:ext cx="387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000" dirty="0">
                <a:latin typeface="Open Sans" panose="020B0604020202020204" charset="0"/>
                <a:ea typeface="Open Sans" panose="020B0604020202020204" charset="0"/>
                <a:cs typeface="Open Sans" panose="020B0604020202020204" charset="0"/>
              </a:rPr>
              <a:t>2</a:t>
            </a:r>
            <a:endParaRPr lang="zh-TW" altLang="en-US" sz="2000">
              <a:latin typeface="Open Sans" panose="020B0604020202020204" charset="0"/>
              <a:cs typeface="Open Sans" panose="020B0604020202020204" charset="0"/>
            </a:endParaRPr>
          </a:p>
        </p:txBody>
      </p:sp>
      <p:sp>
        <p:nvSpPr>
          <p:cNvPr id="48" name="文字方塊 39">
            <a:extLst>
              <a:ext uri="{FF2B5EF4-FFF2-40B4-BE49-F238E27FC236}">
                <a16:creationId xmlns:a16="http://schemas.microsoft.com/office/drawing/2014/main" id="{9067F580-4F82-4703-B93B-35A99D411B82}"/>
              </a:ext>
            </a:extLst>
          </p:cNvPr>
          <p:cNvSpPr txBox="1">
            <a:spLocks noChangeArrowheads="1"/>
          </p:cNvSpPr>
          <p:nvPr/>
        </p:nvSpPr>
        <p:spPr bwMode="auto">
          <a:xfrm>
            <a:off x="9252626" y="3353715"/>
            <a:ext cx="387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000" dirty="0">
                <a:latin typeface="Open Sans" panose="020B0604020202020204" charset="0"/>
                <a:ea typeface="Open Sans" panose="020B0604020202020204" charset="0"/>
                <a:cs typeface="Open Sans" panose="020B0604020202020204" charset="0"/>
              </a:rPr>
              <a:t>3</a:t>
            </a:r>
            <a:endParaRPr lang="zh-TW" altLang="en-US" sz="2000">
              <a:latin typeface="Open Sans" panose="020B0604020202020204" charset="0"/>
              <a:cs typeface="Open Sans" panose="020B0604020202020204" charset="0"/>
            </a:endParaRPr>
          </a:p>
        </p:txBody>
      </p:sp>
      <p:sp>
        <p:nvSpPr>
          <p:cNvPr id="49" name="文字方塊 40">
            <a:extLst>
              <a:ext uri="{FF2B5EF4-FFF2-40B4-BE49-F238E27FC236}">
                <a16:creationId xmlns:a16="http://schemas.microsoft.com/office/drawing/2014/main" id="{7BF703F6-F393-47DB-8A2F-1742AF462DF9}"/>
              </a:ext>
            </a:extLst>
          </p:cNvPr>
          <p:cNvSpPr txBox="1">
            <a:spLocks noChangeArrowheads="1"/>
          </p:cNvSpPr>
          <p:nvPr/>
        </p:nvSpPr>
        <p:spPr bwMode="auto">
          <a:xfrm rot="5400000">
            <a:off x="9116101" y="4265704"/>
            <a:ext cx="8207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000" b="1" dirty="0">
                <a:latin typeface="Open Sans" panose="020B0604020202020204" charset="0"/>
                <a:ea typeface="Open Sans" panose="020B0604020202020204" charset="0"/>
                <a:cs typeface="Open Sans" panose="020B0604020202020204" charset="0"/>
              </a:rPr>
              <a:t>…</a:t>
            </a:r>
            <a:endParaRPr lang="zh-TW" altLang="en-US" sz="2000" b="1">
              <a:latin typeface="Open Sans" panose="020B0604020202020204" charset="0"/>
              <a:cs typeface="Open Sans" panose="020B0604020202020204" charset="0"/>
            </a:endParaRPr>
          </a:p>
        </p:txBody>
      </p:sp>
      <p:sp>
        <p:nvSpPr>
          <p:cNvPr id="50" name="文字方塊 42">
            <a:extLst>
              <a:ext uri="{FF2B5EF4-FFF2-40B4-BE49-F238E27FC236}">
                <a16:creationId xmlns:a16="http://schemas.microsoft.com/office/drawing/2014/main" id="{8D2C1050-6911-4AA1-99CB-4BEC0CFFD0EF}"/>
              </a:ext>
            </a:extLst>
          </p:cNvPr>
          <p:cNvSpPr txBox="1">
            <a:spLocks noChangeArrowheads="1"/>
          </p:cNvSpPr>
          <p:nvPr/>
        </p:nvSpPr>
        <p:spPr bwMode="auto">
          <a:xfrm>
            <a:off x="9268501" y="5095202"/>
            <a:ext cx="387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000" dirty="0">
                <a:latin typeface="Open Sans" panose="020B0604020202020204" charset="0"/>
                <a:ea typeface="Open Sans" panose="020B0604020202020204" charset="0"/>
                <a:cs typeface="Open Sans" panose="020B0604020202020204" charset="0"/>
              </a:rPr>
              <a:t>8</a:t>
            </a:r>
            <a:endParaRPr lang="zh-TW" altLang="en-US" sz="2000">
              <a:latin typeface="Open Sans" panose="020B0604020202020204" charset="0"/>
              <a:cs typeface="Open Sans" panose="020B0604020202020204" charset="0"/>
            </a:endParaRPr>
          </a:p>
        </p:txBody>
      </p:sp>
      <p:sp>
        <p:nvSpPr>
          <p:cNvPr id="51" name="文字方塊 43">
            <a:extLst>
              <a:ext uri="{FF2B5EF4-FFF2-40B4-BE49-F238E27FC236}">
                <a16:creationId xmlns:a16="http://schemas.microsoft.com/office/drawing/2014/main" id="{54ED02B1-7295-4FAD-98C4-FCA0AF4A7A1A}"/>
              </a:ext>
            </a:extLst>
          </p:cNvPr>
          <p:cNvSpPr txBox="1">
            <a:spLocks noChangeArrowheads="1"/>
          </p:cNvSpPr>
          <p:nvPr/>
        </p:nvSpPr>
        <p:spPr bwMode="auto">
          <a:xfrm>
            <a:off x="9268501" y="5544465"/>
            <a:ext cx="387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000" dirty="0">
                <a:latin typeface="Open Sans" panose="020B0604020202020204" charset="0"/>
                <a:ea typeface="Open Sans" panose="020B0604020202020204" charset="0"/>
                <a:cs typeface="Open Sans" panose="020B0604020202020204" charset="0"/>
              </a:rPr>
              <a:t>9</a:t>
            </a:r>
            <a:endParaRPr lang="zh-TW" altLang="en-US" sz="2000">
              <a:latin typeface="Open Sans" panose="020B0604020202020204" charset="0"/>
              <a:cs typeface="Open Sans" panose="020B0604020202020204" charset="0"/>
            </a:endParaRPr>
          </a:p>
        </p:txBody>
      </p:sp>
      <p:sp>
        <p:nvSpPr>
          <p:cNvPr id="52" name="文字方塊 44">
            <a:extLst>
              <a:ext uri="{FF2B5EF4-FFF2-40B4-BE49-F238E27FC236}">
                <a16:creationId xmlns:a16="http://schemas.microsoft.com/office/drawing/2014/main" id="{4D75C4C6-6D98-40AB-82CE-DD5013C78353}"/>
              </a:ext>
            </a:extLst>
          </p:cNvPr>
          <p:cNvSpPr txBox="1">
            <a:spLocks noChangeArrowheads="1"/>
          </p:cNvSpPr>
          <p:nvPr/>
        </p:nvSpPr>
        <p:spPr bwMode="auto">
          <a:xfrm rot="5400000">
            <a:off x="9254214" y="6442959"/>
            <a:ext cx="539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000" b="1" dirty="0">
                <a:latin typeface="Open Sans" panose="020B0604020202020204" charset="0"/>
                <a:ea typeface="Open Sans" panose="020B0604020202020204" charset="0"/>
                <a:cs typeface="Open Sans" panose="020B0604020202020204" charset="0"/>
              </a:rPr>
              <a:t>…</a:t>
            </a:r>
            <a:endParaRPr lang="zh-TW" altLang="en-US" sz="2000" b="1">
              <a:latin typeface="Open Sans" panose="020B0604020202020204" charset="0"/>
              <a:cs typeface="Open Sans" panose="020B0604020202020204" charset="0"/>
            </a:endParaRPr>
          </a:p>
        </p:txBody>
      </p:sp>
      <p:sp>
        <p:nvSpPr>
          <p:cNvPr id="53" name="文字方塊 45">
            <a:extLst>
              <a:ext uri="{FF2B5EF4-FFF2-40B4-BE49-F238E27FC236}">
                <a16:creationId xmlns:a16="http://schemas.microsoft.com/office/drawing/2014/main" id="{336BA541-42B7-4639-A572-4E34B3C8AED4}"/>
              </a:ext>
            </a:extLst>
          </p:cNvPr>
          <p:cNvSpPr txBox="1">
            <a:spLocks noChangeArrowheads="1"/>
          </p:cNvSpPr>
          <p:nvPr/>
        </p:nvSpPr>
        <p:spPr bwMode="auto">
          <a:xfrm>
            <a:off x="9109751" y="6831927"/>
            <a:ext cx="5222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000" dirty="0">
                <a:latin typeface="Open Sans" panose="020B0604020202020204" charset="0"/>
                <a:ea typeface="Open Sans" panose="020B0604020202020204" charset="0"/>
                <a:cs typeface="Open Sans" panose="020B0604020202020204" charset="0"/>
              </a:rPr>
              <a:t>13</a:t>
            </a:r>
            <a:endParaRPr lang="zh-TW" altLang="en-US" sz="2000">
              <a:latin typeface="Open Sans" panose="020B0604020202020204" charset="0"/>
              <a:cs typeface="Open Sans" panose="020B0604020202020204" charset="0"/>
            </a:endParaRPr>
          </a:p>
        </p:txBody>
      </p:sp>
      <p:sp>
        <p:nvSpPr>
          <p:cNvPr id="54" name="文字方塊 46">
            <a:extLst>
              <a:ext uri="{FF2B5EF4-FFF2-40B4-BE49-F238E27FC236}">
                <a16:creationId xmlns:a16="http://schemas.microsoft.com/office/drawing/2014/main" id="{F0F37D73-61DB-44D9-8D4D-BC53F6D23F3B}"/>
              </a:ext>
            </a:extLst>
          </p:cNvPr>
          <p:cNvSpPr txBox="1">
            <a:spLocks noChangeArrowheads="1"/>
          </p:cNvSpPr>
          <p:nvPr/>
        </p:nvSpPr>
        <p:spPr bwMode="auto">
          <a:xfrm>
            <a:off x="9103401" y="7295477"/>
            <a:ext cx="5238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000" dirty="0">
                <a:latin typeface="Open Sans" panose="020B0604020202020204" charset="0"/>
                <a:ea typeface="Open Sans" panose="020B0604020202020204" charset="0"/>
                <a:cs typeface="Open Sans" panose="020B0604020202020204" charset="0"/>
              </a:rPr>
              <a:t>14</a:t>
            </a:r>
            <a:endParaRPr lang="zh-TW" altLang="en-US" sz="2000">
              <a:latin typeface="Open Sans" panose="020B0604020202020204" charset="0"/>
              <a:cs typeface="Open Sans" panose="020B0604020202020204" charset="0"/>
            </a:endParaRPr>
          </a:p>
        </p:txBody>
      </p:sp>
      <p:sp>
        <p:nvSpPr>
          <p:cNvPr id="55" name="文字方塊 47">
            <a:extLst>
              <a:ext uri="{FF2B5EF4-FFF2-40B4-BE49-F238E27FC236}">
                <a16:creationId xmlns:a16="http://schemas.microsoft.com/office/drawing/2014/main" id="{B43F2B2C-1C3A-465D-BF7B-4C11EA9F3D26}"/>
              </a:ext>
            </a:extLst>
          </p:cNvPr>
          <p:cNvSpPr txBox="1">
            <a:spLocks noChangeArrowheads="1"/>
          </p:cNvSpPr>
          <p:nvPr/>
        </p:nvSpPr>
        <p:spPr bwMode="auto">
          <a:xfrm>
            <a:off x="9103401" y="7773315"/>
            <a:ext cx="5969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000" dirty="0">
                <a:latin typeface="Open Sans" panose="020B0604020202020204" charset="0"/>
                <a:ea typeface="Open Sans" panose="020B0604020202020204" charset="0"/>
                <a:cs typeface="Open Sans" panose="020B0604020202020204" charset="0"/>
              </a:rPr>
              <a:t>15</a:t>
            </a:r>
            <a:endParaRPr lang="zh-TW" altLang="en-US" sz="2000">
              <a:latin typeface="Open Sans" panose="020B0604020202020204" charset="0"/>
              <a:cs typeface="Open Sans" panose="020B0604020202020204" charset="0"/>
            </a:endParaRPr>
          </a:p>
        </p:txBody>
      </p:sp>
      <p:sp>
        <p:nvSpPr>
          <p:cNvPr id="56" name="文字方塊 48">
            <a:extLst>
              <a:ext uri="{FF2B5EF4-FFF2-40B4-BE49-F238E27FC236}">
                <a16:creationId xmlns:a16="http://schemas.microsoft.com/office/drawing/2014/main" id="{D4299BAE-FBE7-4CE0-BF1C-497C96D4035E}"/>
              </a:ext>
            </a:extLst>
          </p:cNvPr>
          <p:cNvSpPr txBox="1">
            <a:spLocks noChangeArrowheads="1"/>
          </p:cNvSpPr>
          <p:nvPr/>
        </p:nvSpPr>
        <p:spPr bwMode="auto">
          <a:xfrm rot="5400000">
            <a:off x="9302632" y="8610721"/>
            <a:ext cx="4238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800" b="1" dirty="0"/>
              <a:t>…</a:t>
            </a:r>
            <a:endParaRPr lang="zh-TW" altLang="en-US" sz="2800" b="1" dirty="0"/>
          </a:p>
        </p:txBody>
      </p:sp>
      <p:sp>
        <p:nvSpPr>
          <p:cNvPr id="61" name="文字方塊 50">
            <a:extLst>
              <a:ext uri="{FF2B5EF4-FFF2-40B4-BE49-F238E27FC236}">
                <a16:creationId xmlns:a16="http://schemas.microsoft.com/office/drawing/2014/main" id="{0BB29A4F-6899-4A30-905C-305A53BA0E58}"/>
              </a:ext>
            </a:extLst>
          </p:cNvPr>
          <p:cNvSpPr txBox="1">
            <a:spLocks noChangeArrowheads="1"/>
          </p:cNvSpPr>
          <p:nvPr/>
        </p:nvSpPr>
        <p:spPr bwMode="auto">
          <a:xfrm>
            <a:off x="9262151" y="3801390"/>
            <a:ext cx="3889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000" dirty="0">
                <a:latin typeface="Open Sans" panose="020B0604020202020204" charset="0"/>
                <a:ea typeface="Open Sans" panose="020B0604020202020204" charset="0"/>
                <a:cs typeface="Open Sans" panose="020B0604020202020204" charset="0"/>
              </a:rPr>
              <a:t>4:</a:t>
            </a:r>
            <a:endParaRPr lang="zh-TW" altLang="en-US" sz="2000">
              <a:latin typeface="Open Sans" panose="020B0604020202020204" charset="0"/>
              <a:cs typeface="Open Sans" panose="020B0604020202020204" charset="0"/>
            </a:endParaRPr>
          </a:p>
        </p:txBody>
      </p:sp>
      <p:sp>
        <p:nvSpPr>
          <p:cNvPr id="62" name="文字方塊 51">
            <a:extLst>
              <a:ext uri="{FF2B5EF4-FFF2-40B4-BE49-F238E27FC236}">
                <a16:creationId xmlns:a16="http://schemas.microsoft.com/office/drawing/2014/main" id="{04FA93FE-C163-4E5B-A583-85D5177B6CB8}"/>
              </a:ext>
            </a:extLst>
          </p:cNvPr>
          <p:cNvSpPr txBox="1">
            <a:spLocks noChangeArrowheads="1"/>
          </p:cNvSpPr>
          <p:nvPr/>
        </p:nvSpPr>
        <p:spPr bwMode="auto">
          <a:xfrm>
            <a:off x="9036726" y="5955627"/>
            <a:ext cx="6397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r>
              <a:rPr lang="en-US" altLang="zh-TW" sz="2000" dirty="0">
                <a:latin typeface="Open Sans" panose="020B0604020202020204" charset="0"/>
                <a:ea typeface="Open Sans" panose="020B0604020202020204" charset="0"/>
                <a:cs typeface="Open Sans" panose="020B0604020202020204" charset="0"/>
              </a:rPr>
              <a:t>10:</a:t>
            </a:r>
            <a:endParaRPr lang="zh-TW" altLang="en-US" sz="2000">
              <a:latin typeface="Open Sans" panose="020B0604020202020204" charset="0"/>
              <a:cs typeface="Open Sans" panose="020B0604020202020204" charset="0"/>
            </a:endParaRPr>
          </a:p>
        </p:txBody>
      </p:sp>
      <p:sp>
        <p:nvSpPr>
          <p:cNvPr id="63" name="文字方塊 52">
            <a:extLst>
              <a:ext uri="{FF2B5EF4-FFF2-40B4-BE49-F238E27FC236}">
                <a16:creationId xmlns:a16="http://schemas.microsoft.com/office/drawing/2014/main" id="{75BF656F-7F56-4A8D-9663-FD1B9C0A9A65}"/>
              </a:ext>
            </a:extLst>
          </p:cNvPr>
          <p:cNvSpPr txBox="1">
            <a:spLocks noChangeArrowheads="1"/>
          </p:cNvSpPr>
          <p:nvPr/>
        </p:nvSpPr>
        <p:spPr bwMode="auto">
          <a:xfrm>
            <a:off x="9098639" y="8182890"/>
            <a:ext cx="5969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000" dirty="0">
                <a:latin typeface="Open Sans" panose="020B0604020202020204" charset="0"/>
                <a:ea typeface="Open Sans" panose="020B0604020202020204" charset="0"/>
                <a:cs typeface="Open Sans" panose="020B0604020202020204" charset="0"/>
              </a:rPr>
              <a:t>16</a:t>
            </a:r>
            <a:endParaRPr lang="zh-TW" altLang="en-US" sz="2000">
              <a:latin typeface="Open Sans" panose="020B0604020202020204" charset="0"/>
              <a:cs typeface="Open Sans" panose="020B0604020202020204" charset="0"/>
            </a:endParaRPr>
          </a:p>
        </p:txBody>
      </p:sp>
      <p:sp>
        <p:nvSpPr>
          <p:cNvPr id="64" name="矩形 54">
            <a:extLst>
              <a:ext uri="{FF2B5EF4-FFF2-40B4-BE49-F238E27FC236}">
                <a16:creationId xmlns:a16="http://schemas.microsoft.com/office/drawing/2014/main" id="{7E27BED2-E2C8-4C7F-856E-27663395B811}"/>
              </a:ext>
            </a:extLst>
          </p:cNvPr>
          <p:cNvSpPr/>
          <p:nvPr/>
        </p:nvSpPr>
        <p:spPr>
          <a:xfrm>
            <a:off x="9695539" y="2539327"/>
            <a:ext cx="269875" cy="269875"/>
          </a:xfrm>
          <a:prstGeom prst="rect">
            <a:avLst/>
          </a:prstGeom>
          <a:solidFill>
            <a:srgbClr val="009FB7"/>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p:txBody>
      </p:sp>
      <p:sp>
        <p:nvSpPr>
          <p:cNvPr id="65" name="矩形 55">
            <a:extLst>
              <a:ext uri="{FF2B5EF4-FFF2-40B4-BE49-F238E27FC236}">
                <a16:creationId xmlns:a16="http://schemas.microsoft.com/office/drawing/2014/main" id="{C191FF61-F181-455E-955B-846954B677AF}"/>
              </a:ext>
            </a:extLst>
          </p:cNvPr>
          <p:cNvSpPr/>
          <p:nvPr/>
        </p:nvSpPr>
        <p:spPr>
          <a:xfrm>
            <a:off x="9695539" y="3007640"/>
            <a:ext cx="269875" cy="269875"/>
          </a:xfrm>
          <a:prstGeom prst="rect">
            <a:avLst/>
          </a:prstGeom>
          <a:solidFill>
            <a:srgbClr val="009FB7"/>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p:txBody>
      </p:sp>
      <p:sp>
        <p:nvSpPr>
          <p:cNvPr id="66" name="矩形 56">
            <a:extLst>
              <a:ext uri="{FF2B5EF4-FFF2-40B4-BE49-F238E27FC236}">
                <a16:creationId xmlns:a16="http://schemas.microsoft.com/office/drawing/2014/main" id="{264D4404-C7FC-41D4-A7CF-265D05E6EBD9}"/>
              </a:ext>
            </a:extLst>
          </p:cNvPr>
          <p:cNvSpPr/>
          <p:nvPr/>
        </p:nvSpPr>
        <p:spPr>
          <a:xfrm>
            <a:off x="9695539" y="3450552"/>
            <a:ext cx="269875" cy="269875"/>
          </a:xfrm>
          <a:prstGeom prst="rect">
            <a:avLst/>
          </a:prstGeom>
          <a:solidFill>
            <a:srgbClr val="009FB7"/>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p:txBody>
      </p:sp>
      <p:sp>
        <p:nvSpPr>
          <p:cNvPr id="67" name="矩形 57">
            <a:extLst>
              <a:ext uri="{FF2B5EF4-FFF2-40B4-BE49-F238E27FC236}">
                <a16:creationId xmlns:a16="http://schemas.microsoft.com/office/drawing/2014/main" id="{33108446-FBB1-4B6C-AA34-275A575BF290}"/>
              </a:ext>
            </a:extLst>
          </p:cNvPr>
          <p:cNvSpPr/>
          <p:nvPr/>
        </p:nvSpPr>
        <p:spPr>
          <a:xfrm>
            <a:off x="9695539" y="3910927"/>
            <a:ext cx="269875" cy="271463"/>
          </a:xfrm>
          <a:prstGeom prst="rect">
            <a:avLst/>
          </a:prstGeom>
          <a:solidFill>
            <a:srgbClr val="009FB7"/>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p:txBody>
      </p:sp>
      <p:sp>
        <p:nvSpPr>
          <p:cNvPr id="89" name="矩形 58">
            <a:extLst>
              <a:ext uri="{FF2B5EF4-FFF2-40B4-BE49-F238E27FC236}">
                <a16:creationId xmlns:a16="http://schemas.microsoft.com/office/drawing/2014/main" id="{F05021D0-8820-43D0-A8DD-50C45513B328}"/>
              </a:ext>
            </a:extLst>
          </p:cNvPr>
          <p:cNvSpPr/>
          <p:nvPr/>
        </p:nvSpPr>
        <p:spPr>
          <a:xfrm>
            <a:off x="9695539" y="4749127"/>
            <a:ext cx="269875" cy="269875"/>
          </a:xfrm>
          <a:prstGeom prst="rect">
            <a:avLst/>
          </a:prstGeom>
          <a:solidFill>
            <a:srgbClr val="009FB7"/>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p:txBody>
      </p:sp>
      <p:sp>
        <p:nvSpPr>
          <p:cNvPr id="90" name="矩形 59">
            <a:extLst>
              <a:ext uri="{FF2B5EF4-FFF2-40B4-BE49-F238E27FC236}">
                <a16:creationId xmlns:a16="http://schemas.microsoft.com/office/drawing/2014/main" id="{5CE2D5AE-1E93-4824-A962-76B545A67CEF}"/>
              </a:ext>
            </a:extLst>
          </p:cNvPr>
          <p:cNvSpPr/>
          <p:nvPr/>
        </p:nvSpPr>
        <p:spPr>
          <a:xfrm>
            <a:off x="9695539" y="5219027"/>
            <a:ext cx="269875" cy="269875"/>
          </a:xfrm>
          <a:prstGeom prst="rect">
            <a:avLst/>
          </a:prstGeom>
          <a:solidFill>
            <a:srgbClr val="009FB7"/>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p:txBody>
      </p:sp>
      <p:sp>
        <p:nvSpPr>
          <p:cNvPr id="91" name="矩形 60">
            <a:extLst>
              <a:ext uri="{FF2B5EF4-FFF2-40B4-BE49-F238E27FC236}">
                <a16:creationId xmlns:a16="http://schemas.microsoft.com/office/drawing/2014/main" id="{C2D77115-E686-4489-8E13-EBFEEDC6A5F9}"/>
              </a:ext>
            </a:extLst>
          </p:cNvPr>
          <p:cNvSpPr/>
          <p:nvPr/>
        </p:nvSpPr>
        <p:spPr>
          <a:xfrm>
            <a:off x="9695539" y="5660352"/>
            <a:ext cx="269875" cy="269875"/>
          </a:xfrm>
          <a:prstGeom prst="rect">
            <a:avLst/>
          </a:prstGeom>
          <a:solidFill>
            <a:srgbClr val="009FB7"/>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p:txBody>
      </p:sp>
      <p:sp>
        <p:nvSpPr>
          <p:cNvPr id="92" name="矩形 61">
            <a:extLst>
              <a:ext uri="{FF2B5EF4-FFF2-40B4-BE49-F238E27FC236}">
                <a16:creationId xmlns:a16="http://schemas.microsoft.com/office/drawing/2014/main" id="{44CF6E52-C4B8-46B8-A36D-B8AE4CB08E85}"/>
              </a:ext>
            </a:extLst>
          </p:cNvPr>
          <p:cNvSpPr/>
          <p:nvPr/>
        </p:nvSpPr>
        <p:spPr>
          <a:xfrm>
            <a:off x="9695539" y="6122315"/>
            <a:ext cx="269875" cy="269875"/>
          </a:xfrm>
          <a:prstGeom prst="rect">
            <a:avLst/>
          </a:prstGeom>
          <a:solidFill>
            <a:srgbClr val="009FB7"/>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p:txBody>
      </p:sp>
      <p:sp>
        <p:nvSpPr>
          <p:cNvPr id="93" name="矩形 62">
            <a:extLst>
              <a:ext uri="{FF2B5EF4-FFF2-40B4-BE49-F238E27FC236}">
                <a16:creationId xmlns:a16="http://schemas.microsoft.com/office/drawing/2014/main" id="{7A786EF6-B24E-4263-9F06-9C36F0494033}"/>
              </a:ext>
            </a:extLst>
          </p:cNvPr>
          <p:cNvSpPr/>
          <p:nvPr/>
        </p:nvSpPr>
        <p:spPr>
          <a:xfrm>
            <a:off x="9695539" y="6912890"/>
            <a:ext cx="269875" cy="269875"/>
          </a:xfrm>
          <a:prstGeom prst="rect">
            <a:avLst/>
          </a:prstGeom>
          <a:solidFill>
            <a:srgbClr val="009FB7"/>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p:txBody>
      </p:sp>
      <p:sp>
        <p:nvSpPr>
          <p:cNvPr id="94" name="矩形 63">
            <a:extLst>
              <a:ext uri="{FF2B5EF4-FFF2-40B4-BE49-F238E27FC236}">
                <a16:creationId xmlns:a16="http://schemas.microsoft.com/office/drawing/2014/main" id="{602F4F8F-2B1F-4908-BF22-C837D4522AD8}"/>
              </a:ext>
            </a:extLst>
          </p:cNvPr>
          <p:cNvSpPr/>
          <p:nvPr/>
        </p:nvSpPr>
        <p:spPr>
          <a:xfrm>
            <a:off x="9695539" y="7381202"/>
            <a:ext cx="269875" cy="269875"/>
          </a:xfrm>
          <a:prstGeom prst="rect">
            <a:avLst/>
          </a:prstGeom>
          <a:solidFill>
            <a:srgbClr val="009FB7"/>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p:txBody>
      </p:sp>
      <p:sp>
        <p:nvSpPr>
          <p:cNvPr id="95" name="矩形 64">
            <a:extLst>
              <a:ext uri="{FF2B5EF4-FFF2-40B4-BE49-F238E27FC236}">
                <a16:creationId xmlns:a16="http://schemas.microsoft.com/office/drawing/2014/main" id="{D7BBA128-433C-4AA3-829A-67EE5B76EF90}"/>
              </a:ext>
            </a:extLst>
          </p:cNvPr>
          <p:cNvSpPr/>
          <p:nvPr/>
        </p:nvSpPr>
        <p:spPr>
          <a:xfrm>
            <a:off x="9695539" y="7824115"/>
            <a:ext cx="269875" cy="269875"/>
          </a:xfrm>
          <a:prstGeom prst="rect">
            <a:avLst/>
          </a:prstGeom>
          <a:solidFill>
            <a:srgbClr val="009FB7"/>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p:txBody>
      </p:sp>
      <p:sp>
        <p:nvSpPr>
          <p:cNvPr id="96" name="矩形 65">
            <a:extLst>
              <a:ext uri="{FF2B5EF4-FFF2-40B4-BE49-F238E27FC236}">
                <a16:creationId xmlns:a16="http://schemas.microsoft.com/office/drawing/2014/main" id="{6F842262-B970-4D02-B750-4EBB7CA2EEB9}"/>
              </a:ext>
            </a:extLst>
          </p:cNvPr>
          <p:cNvSpPr/>
          <p:nvPr/>
        </p:nvSpPr>
        <p:spPr>
          <a:xfrm>
            <a:off x="9695539" y="8286077"/>
            <a:ext cx="269875" cy="269875"/>
          </a:xfrm>
          <a:prstGeom prst="rect">
            <a:avLst/>
          </a:prstGeom>
          <a:solidFill>
            <a:srgbClr val="009FB7"/>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p:txBody>
      </p:sp>
      <p:cxnSp>
        <p:nvCxnSpPr>
          <p:cNvPr id="97" name="直線單箭頭接點 67">
            <a:extLst>
              <a:ext uri="{FF2B5EF4-FFF2-40B4-BE49-F238E27FC236}">
                <a16:creationId xmlns:a16="http://schemas.microsoft.com/office/drawing/2014/main" id="{96D14C43-B6AF-4DEF-BB11-3BCC71CB0DEB}"/>
              </a:ext>
            </a:extLst>
          </p:cNvPr>
          <p:cNvCxnSpPr>
            <a:stCxn id="64" idx="3"/>
          </p:cNvCxnSpPr>
          <p:nvPr/>
        </p:nvCxnSpPr>
        <p:spPr>
          <a:xfrm>
            <a:off x="9965414" y="2674265"/>
            <a:ext cx="1420812" cy="1276350"/>
          </a:xfrm>
          <a:prstGeom prst="straightConnector1">
            <a:avLst/>
          </a:prstGeom>
          <a:ln w="28575">
            <a:solidFill>
              <a:srgbClr val="0284EF"/>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68">
            <a:extLst>
              <a:ext uri="{FF2B5EF4-FFF2-40B4-BE49-F238E27FC236}">
                <a16:creationId xmlns:a16="http://schemas.microsoft.com/office/drawing/2014/main" id="{86C7D883-1C0B-4EA9-8459-5F4E4A7CC571}"/>
              </a:ext>
            </a:extLst>
          </p:cNvPr>
          <p:cNvCxnSpPr>
            <a:stCxn id="65" idx="3"/>
          </p:cNvCxnSpPr>
          <p:nvPr/>
        </p:nvCxnSpPr>
        <p:spPr>
          <a:xfrm>
            <a:off x="9965414" y="3142577"/>
            <a:ext cx="1420812" cy="808038"/>
          </a:xfrm>
          <a:prstGeom prst="straightConnector1">
            <a:avLst/>
          </a:prstGeom>
          <a:ln w="28575">
            <a:solidFill>
              <a:srgbClr val="378589"/>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70">
            <a:extLst>
              <a:ext uri="{FF2B5EF4-FFF2-40B4-BE49-F238E27FC236}">
                <a16:creationId xmlns:a16="http://schemas.microsoft.com/office/drawing/2014/main" id="{1B0D63F1-2167-41EB-ADAD-DEF3F7AB0E16}"/>
              </a:ext>
            </a:extLst>
          </p:cNvPr>
          <p:cNvCxnSpPr>
            <a:stCxn id="66" idx="3"/>
          </p:cNvCxnSpPr>
          <p:nvPr/>
        </p:nvCxnSpPr>
        <p:spPr>
          <a:xfrm>
            <a:off x="9965414" y="3585490"/>
            <a:ext cx="1420812" cy="365125"/>
          </a:xfrm>
          <a:prstGeom prst="straightConnector1">
            <a:avLst/>
          </a:prstGeom>
          <a:ln w="28575">
            <a:solidFill>
              <a:srgbClr val="44AAFE"/>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78">
            <a:extLst>
              <a:ext uri="{FF2B5EF4-FFF2-40B4-BE49-F238E27FC236}">
                <a16:creationId xmlns:a16="http://schemas.microsoft.com/office/drawing/2014/main" id="{74379C08-B142-4324-9827-06CBA986C67B}"/>
              </a:ext>
            </a:extLst>
          </p:cNvPr>
          <p:cNvCxnSpPr/>
          <p:nvPr/>
        </p:nvCxnSpPr>
        <p:spPr>
          <a:xfrm flipV="1">
            <a:off x="9984464" y="3990302"/>
            <a:ext cx="1350962" cy="893763"/>
          </a:xfrm>
          <a:prstGeom prst="straightConnector1">
            <a:avLst/>
          </a:prstGeom>
          <a:ln w="28575">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79">
            <a:extLst>
              <a:ext uri="{FF2B5EF4-FFF2-40B4-BE49-F238E27FC236}">
                <a16:creationId xmlns:a16="http://schemas.microsoft.com/office/drawing/2014/main" id="{505C78E6-00C6-460B-A5DC-3E9007A3C483}"/>
              </a:ext>
            </a:extLst>
          </p:cNvPr>
          <p:cNvCxnSpPr>
            <a:endCxn id="106" idx="2"/>
          </p:cNvCxnSpPr>
          <p:nvPr/>
        </p:nvCxnSpPr>
        <p:spPr>
          <a:xfrm flipV="1">
            <a:off x="9984464" y="3929977"/>
            <a:ext cx="1371600" cy="141605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80">
            <a:extLst>
              <a:ext uri="{FF2B5EF4-FFF2-40B4-BE49-F238E27FC236}">
                <a16:creationId xmlns:a16="http://schemas.microsoft.com/office/drawing/2014/main" id="{D2FB1225-07E9-4B7C-BFC8-26AD0D34A7FE}"/>
              </a:ext>
            </a:extLst>
          </p:cNvPr>
          <p:cNvCxnSpPr>
            <a:endCxn id="106" idx="2"/>
          </p:cNvCxnSpPr>
          <p:nvPr/>
        </p:nvCxnSpPr>
        <p:spPr>
          <a:xfrm flipV="1">
            <a:off x="9984464" y="3929977"/>
            <a:ext cx="1371600" cy="1863725"/>
          </a:xfrm>
          <a:prstGeom prst="straightConnector1">
            <a:avLst/>
          </a:prstGeom>
          <a:ln w="28575">
            <a:solidFill>
              <a:srgbClr val="C7D3DD"/>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81">
            <a:extLst>
              <a:ext uri="{FF2B5EF4-FFF2-40B4-BE49-F238E27FC236}">
                <a16:creationId xmlns:a16="http://schemas.microsoft.com/office/drawing/2014/main" id="{6F7BCF41-9F89-41C6-83EE-BEEF492775BE}"/>
              </a:ext>
            </a:extLst>
          </p:cNvPr>
          <p:cNvCxnSpPr>
            <a:stCxn id="93" idx="3"/>
          </p:cNvCxnSpPr>
          <p:nvPr/>
        </p:nvCxnSpPr>
        <p:spPr>
          <a:xfrm flipV="1">
            <a:off x="9965414" y="4037927"/>
            <a:ext cx="1350962" cy="3009900"/>
          </a:xfrm>
          <a:prstGeom prst="straightConnector1">
            <a:avLst/>
          </a:prstGeom>
          <a:ln w="28575">
            <a:solidFill>
              <a:srgbClr val="EFC88B"/>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82">
            <a:extLst>
              <a:ext uri="{FF2B5EF4-FFF2-40B4-BE49-F238E27FC236}">
                <a16:creationId xmlns:a16="http://schemas.microsoft.com/office/drawing/2014/main" id="{5EBC5D24-09BF-4901-A808-CB77143A6D40}"/>
              </a:ext>
            </a:extLst>
          </p:cNvPr>
          <p:cNvCxnSpPr>
            <a:endCxn id="106" idx="2"/>
          </p:cNvCxnSpPr>
          <p:nvPr/>
        </p:nvCxnSpPr>
        <p:spPr>
          <a:xfrm flipV="1">
            <a:off x="9965414" y="3929977"/>
            <a:ext cx="1390650" cy="3565525"/>
          </a:xfrm>
          <a:prstGeom prst="straightConnector1">
            <a:avLst/>
          </a:prstGeom>
          <a:ln w="28575">
            <a:solidFill>
              <a:srgbClr val="CF5C36"/>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83">
            <a:extLst>
              <a:ext uri="{FF2B5EF4-FFF2-40B4-BE49-F238E27FC236}">
                <a16:creationId xmlns:a16="http://schemas.microsoft.com/office/drawing/2014/main" id="{47AED602-BF01-4097-9089-AE3C93873015}"/>
              </a:ext>
            </a:extLst>
          </p:cNvPr>
          <p:cNvCxnSpPr>
            <a:endCxn id="106" idx="2"/>
          </p:cNvCxnSpPr>
          <p:nvPr/>
        </p:nvCxnSpPr>
        <p:spPr>
          <a:xfrm flipV="1">
            <a:off x="9965414" y="3929977"/>
            <a:ext cx="1390650" cy="4013200"/>
          </a:xfrm>
          <a:prstGeom prst="straightConnector1">
            <a:avLst/>
          </a:prstGeom>
          <a:ln w="28575">
            <a:solidFill>
              <a:srgbClr val="839788"/>
            </a:solidFill>
            <a:tailEnd type="triangle"/>
          </a:ln>
        </p:spPr>
        <p:style>
          <a:lnRef idx="1">
            <a:schemeClr val="accent1"/>
          </a:lnRef>
          <a:fillRef idx="0">
            <a:schemeClr val="accent1"/>
          </a:fillRef>
          <a:effectRef idx="0">
            <a:schemeClr val="accent1"/>
          </a:effectRef>
          <a:fontRef idx="minor">
            <a:schemeClr val="tx1"/>
          </a:fontRef>
        </p:style>
      </p:cxnSp>
      <p:sp>
        <p:nvSpPr>
          <p:cNvPr id="106" name="橢圓 108">
            <a:extLst>
              <a:ext uri="{FF2B5EF4-FFF2-40B4-BE49-F238E27FC236}">
                <a16:creationId xmlns:a16="http://schemas.microsoft.com/office/drawing/2014/main" id="{7468A25F-51DE-4D90-9751-6E56FB71838A}"/>
              </a:ext>
            </a:extLst>
          </p:cNvPr>
          <p:cNvSpPr>
            <a:spLocks noChangeArrowheads="1"/>
          </p:cNvSpPr>
          <p:nvPr/>
        </p:nvSpPr>
        <p:spPr bwMode="auto">
          <a:xfrm>
            <a:off x="11356064" y="3571202"/>
            <a:ext cx="720725" cy="719138"/>
          </a:xfrm>
          <a:prstGeom prst="ellipse">
            <a:avLst/>
          </a:prstGeom>
          <a:solidFill>
            <a:srgbClr val="009FB7"/>
          </a:solidFill>
          <a:ln w="9525">
            <a:noFill/>
            <a:round/>
            <a:headEnd/>
            <a:tailEnd/>
          </a:ln>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3</a:t>
            </a:r>
            <a:endParaRPr lang="zh-TW" altLang="en-US" sz="2000" dirty="0">
              <a:solidFill>
                <a:schemeClr val="bg1"/>
              </a:solidFill>
              <a:latin typeface="Open Sans" panose="020B0604020202020204" charset="0"/>
              <a:ea typeface="+mn-ea"/>
              <a:cs typeface="Open Sans" panose="020B0604020202020204" charset="0"/>
            </a:endParaRPr>
          </a:p>
        </p:txBody>
      </p:sp>
      <p:sp>
        <p:nvSpPr>
          <p:cNvPr id="107" name="橢圓 116">
            <a:extLst>
              <a:ext uri="{FF2B5EF4-FFF2-40B4-BE49-F238E27FC236}">
                <a16:creationId xmlns:a16="http://schemas.microsoft.com/office/drawing/2014/main" id="{F4308540-991C-4C28-8B0B-BF6DDB5A9497}"/>
              </a:ext>
            </a:extLst>
          </p:cNvPr>
          <p:cNvSpPr/>
          <p:nvPr/>
        </p:nvSpPr>
        <p:spPr>
          <a:xfrm>
            <a:off x="4304489" y="2547509"/>
            <a:ext cx="377264" cy="377264"/>
          </a:xfrm>
          <a:prstGeom prst="ellipse">
            <a:avLst/>
          </a:prstGeom>
          <a:noFill/>
          <a:ln w="28575">
            <a:solidFill>
              <a:srgbClr val="0284E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08" name="橢圓 117">
            <a:extLst>
              <a:ext uri="{FF2B5EF4-FFF2-40B4-BE49-F238E27FC236}">
                <a16:creationId xmlns:a16="http://schemas.microsoft.com/office/drawing/2014/main" id="{AE105EDC-A862-4278-94FF-E0942AF35DF1}"/>
              </a:ext>
            </a:extLst>
          </p:cNvPr>
          <p:cNvSpPr/>
          <p:nvPr/>
        </p:nvSpPr>
        <p:spPr>
          <a:xfrm>
            <a:off x="4840006" y="2535867"/>
            <a:ext cx="377264" cy="377264"/>
          </a:xfrm>
          <a:prstGeom prst="ellipse">
            <a:avLst/>
          </a:prstGeom>
          <a:noFill/>
          <a:ln w="28575">
            <a:solidFill>
              <a:srgbClr val="3785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09" name="橢圓 118">
            <a:extLst>
              <a:ext uri="{FF2B5EF4-FFF2-40B4-BE49-F238E27FC236}">
                <a16:creationId xmlns:a16="http://schemas.microsoft.com/office/drawing/2014/main" id="{B1ED8D9B-E641-48CA-AE9C-C7AD2E3931DC}"/>
              </a:ext>
            </a:extLst>
          </p:cNvPr>
          <p:cNvSpPr/>
          <p:nvPr/>
        </p:nvSpPr>
        <p:spPr>
          <a:xfrm>
            <a:off x="5385047" y="2532948"/>
            <a:ext cx="377264" cy="375950"/>
          </a:xfrm>
          <a:prstGeom prst="ellipse">
            <a:avLst/>
          </a:prstGeom>
          <a:noFill/>
          <a:ln w="28575">
            <a:solidFill>
              <a:srgbClr val="44AAF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10" name="橢圓 119">
            <a:extLst>
              <a:ext uri="{FF2B5EF4-FFF2-40B4-BE49-F238E27FC236}">
                <a16:creationId xmlns:a16="http://schemas.microsoft.com/office/drawing/2014/main" id="{90079C00-0D93-47BB-9ED5-F3288CFD8006}"/>
              </a:ext>
            </a:extLst>
          </p:cNvPr>
          <p:cNvSpPr/>
          <p:nvPr/>
        </p:nvSpPr>
        <p:spPr>
          <a:xfrm>
            <a:off x="4304489" y="2955497"/>
            <a:ext cx="377264" cy="377265"/>
          </a:xfrm>
          <a:prstGeom prst="ellipse">
            <a:avLst/>
          </a:prstGeom>
          <a:noFill/>
          <a:ln w="28575">
            <a:solidFill>
              <a:srgbClr val="162E5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11" name="橢圓 120">
            <a:extLst>
              <a:ext uri="{FF2B5EF4-FFF2-40B4-BE49-F238E27FC236}">
                <a16:creationId xmlns:a16="http://schemas.microsoft.com/office/drawing/2014/main" id="{F264FF21-558F-40DF-AB25-FB7A1DC995C4}"/>
              </a:ext>
            </a:extLst>
          </p:cNvPr>
          <p:cNvSpPr/>
          <p:nvPr/>
        </p:nvSpPr>
        <p:spPr>
          <a:xfrm>
            <a:off x="4856939" y="2943855"/>
            <a:ext cx="377264" cy="377265"/>
          </a:xfrm>
          <a:prstGeom prst="ellipse">
            <a:avLst/>
          </a:prstGeom>
          <a:noFill/>
          <a:ln w="28575">
            <a:solidFill>
              <a:srgbClr val="FF896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12" name="橢圓 121">
            <a:extLst>
              <a:ext uri="{FF2B5EF4-FFF2-40B4-BE49-F238E27FC236}">
                <a16:creationId xmlns:a16="http://schemas.microsoft.com/office/drawing/2014/main" id="{4A6797DC-E991-4C85-9F91-79C357E75088}"/>
              </a:ext>
            </a:extLst>
          </p:cNvPr>
          <p:cNvSpPr/>
          <p:nvPr/>
        </p:nvSpPr>
        <p:spPr>
          <a:xfrm>
            <a:off x="5368114" y="2956555"/>
            <a:ext cx="377264" cy="377265"/>
          </a:xfrm>
          <a:prstGeom prst="ellipse">
            <a:avLst/>
          </a:prstGeom>
          <a:noFill/>
          <a:ln w="28575">
            <a:solidFill>
              <a:srgbClr val="C7D3D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13" name="橢圓 122">
            <a:extLst>
              <a:ext uri="{FF2B5EF4-FFF2-40B4-BE49-F238E27FC236}">
                <a16:creationId xmlns:a16="http://schemas.microsoft.com/office/drawing/2014/main" id="{088BC7A5-6606-485F-9947-D4A97A170DE4}"/>
              </a:ext>
            </a:extLst>
          </p:cNvPr>
          <p:cNvSpPr/>
          <p:nvPr/>
        </p:nvSpPr>
        <p:spPr>
          <a:xfrm>
            <a:off x="4317189" y="3377244"/>
            <a:ext cx="377264" cy="377264"/>
          </a:xfrm>
          <a:prstGeom prst="ellipse">
            <a:avLst/>
          </a:prstGeom>
          <a:noFill/>
          <a:ln w="28575">
            <a:solidFill>
              <a:srgbClr val="EFC88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14" name="橢圓 123">
            <a:extLst>
              <a:ext uri="{FF2B5EF4-FFF2-40B4-BE49-F238E27FC236}">
                <a16:creationId xmlns:a16="http://schemas.microsoft.com/office/drawing/2014/main" id="{F4850A35-8A55-47E8-A319-BCB7DD8E7620}"/>
              </a:ext>
            </a:extLst>
          </p:cNvPr>
          <p:cNvSpPr/>
          <p:nvPr/>
        </p:nvSpPr>
        <p:spPr>
          <a:xfrm>
            <a:off x="4869639" y="3365602"/>
            <a:ext cx="377264" cy="377264"/>
          </a:xfrm>
          <a:prstGeom prst="ellipse">
            <a:avLst/>
          </a:prstGeom>
          <a:noFill/>
          <a:ln w="28575">
            <a:solidFill>
              <a:srgbClr val="CF5C3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15" name="橢圓 124">
            <a:extLst>
              <a:ext uri="{FF2B5EF4-FFF2-40B4-BE49-F238E27FC236}">
                <a16:creationId xmlns:a16="http://schemas.microsoft.com/office/drawing/2014/main" id="{E69D74B4-78A7-4606-A747-6736743798CB}"/>
              </a:ext>
            </a:extLst>
          </p:cNvPr>
          <p:cNvSpPr/>
          <p:nvPr/>
        </p:nvSpPr>
        <p:spPr>
          <a:xfrm>
            <a:off x="5380814" y="3361369"/>
            <a:ext cx="377264" cy="377264"/>
          </a:xfrm>
          <a:prstGeom prst="ellipse">
            <a:avLst/>
          </a:prstGeom>
          <a:noFill/>
          <a:ln w="28575">
            <a:solidFill>
              <a:srgbClr val="83978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grpSp>
        <p:nvGrpSpPr>
          <p:cNvPr id="117" name="Google Shape;611;p10">
            <a:extLst>
              <a:ext uri="{FF2B5EF4-FFF2-40B4-BE49-F238E27FC236}">
                <a16:creationId xmlns:a16="http://schemas.microsoft.com/office/drawing/2014/main" id="{0446DBD2-2C50-4163-98A4-6B24C32A151F}"/>
              </a:ext>
            </a:extLst>
          </p:cNvPr>
          <p:cNvGrpSpPr/>
          <p:nvPr/>
        </p:nvGrpSpPr>
        <p:grpSpPr>
          <a:xfrm>
            <a:off x="1076960" y="1277695"/>
            <a:ext cx="14102079" cy="687244"/>
            <a:chOff x="1361440" y="5523984"/>
            <a:chExt cx="14102079" cy="2839129"/>
          </a:xfrm>
        </p:grpSpPr>
        <p:sp>
          <p:nvSpPr>
            <p:cNvPr id="118" name="Google Shape;612;p10">
              <a:extLst>
                <a:ext uri="{FF2B5EF4-FFF2-40B4-BE49-F238E27FC236}">
                  <a16:creationId xmlns:a16="http://schemas.microsoft.com/office/drawing/2014/main" id="{FB0842A2-E8E9-4771-A2A5-2DF73874937F}"/>
                </a:ext>
              </a:extLst>
            </p:cNvPr>
            <p:cNvSpPr/>
            <p:nvPr/>
          </p:nvSpPr>
          <p:spPr>
            <a:xfrm>
              <a:off x="1848042" y="5815856"/>
              <a:ext cx="13066837" cy="2479221"/>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en-IN"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The number of parameters are reduced even further after the first stride.</a:t>
              </a:r>
              <a:endParaRPr lang="zh-TW" altLang="en-US" sz="2200" dirty="0">
                <a:solidFill>
                  <a:schemeClr val="tx1">
                    <a:lumMod val="65000"/>
                    <a:lumOff val="35000"/>
                  </a:schemeClr>
                </a:solidFill>
                <a:latin typeface="Open Sans" panose="020B0604020202020204" charset="0"/>
                <a:cs typeface="Open Sans" panose="020B0604020202020204" charset="0"/>
              </a:endParaRPr>
            </a:p>
          </p:txBody>
        </p:sp>
        <p:sp>
          <p:nvSpPr>
            <p:cNvPr id="119" name="Google Shape;613;p10">
              <a:extLst>
                <a:ext uri="{FF2B5EF4-FFF2-40B4-BE49-F238E27FC236}">
                  <a16:creationId xmlns:a16="http://schemas.microsoft.com/office/drawing/2014/main" id="{3700347B-2A7A-4FB1-865A-FDDD51D6C025}"/>
                </a:ext>
              </a:extLst>
            </p:cNvPr>
            <p:cNvSpPr/>
            <p:nvPr/>
          </p:nvSpPr>
          <p:spPr>
            <a:xfrm>
              <a:off x="1361440" y="5523984"/>
              <a:ext cx="14102079" cy="2839129"/>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dirty="0">
                <a:solidFill>
                  <a:schemeClr val="tx1">
                    <a:lumMod val="65000"/>
                    <a:lumOff val="35000"/>
                  </a:schemeClr>
                </a:solidFill>
                <a:latin typeface="Open Sans" panose="020B0604020202020204" charset="0"/>
                <a:ea typeface="Open Sans" panose="020B0604020202020204" charset="0"/>
                <a:cs typeface="Open Sans" panose="020B0604020202020204" charset="0"/>
                <a:sym typeface="Calibri"/>
              </a:endParaRPr>
            </a:p>
          </p:txBody>
        </p:sp>
      </p:grpSp>
      <p:pic>
        <p:nvPicPr>
          <p:cNvPr id="68" name="圖片 86">
            <a:extLst>
              <a:ext uri="{FF2B5EF4-FFF2-40B4-BE49-F238E27FC236}">
                <a16:creationId xmlns:a16="http://schemas.microsoft.com/office/drawing/2014/main" id="{31DACB62-8D67-4BC6-BC4D-A942950796E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565714" y="3585489"/>
            <a:ext cx="2230438" cy="2243138"/>
          </a:xfrm>
          <a:prstGeom prst="rect">
            <a:avLst/>
          </a:prstGeom>
          <a:noFill/>
          <a:ln w="28575" cap="sq">
            <a:solidFill>
              <a:schemeClr val="accent4"/>
            </a:solidFill>
            <a:miter lim="800000"/>
            <a:headEnd/>
            <a:tailEnd/>
          </a:ln>
          <a:effectLst>
            <a:outerShdw blurRad="50800" dist="38100" dir="2700000" algn="tl" rotWithShape="0">
              <a:srgbClr val="808080">
                <a:alpha val="42999"/>
              </a:srgbClr>
            </a:outerShdw>
          </a:effectLst>
          <a:extLst>
            <a:ext uri="{909E8E84-426E-40DD-AFC4-6F175D3DCCD1}">
              <a14:hiddenFill xmlns:a14="http://schemas.microsoft.com/office/drawing/2010/main">
                <a:solidFill>
                  <a:srgbClr val="FFFFFF"/>
                </a:solidFill>
              </a14:hiddenFill>
            </a:ext>
          </a:extLst>
        </p:spPr>
      </p:pic>
      <p:cxnSp>
        <p:nvCxnSpPr>
          <p:cNvPr id="44" name="直線單箭頭接點 33">
            <a:extLst>
              <a:ext uri="{FF2B5EF4-FFF2-40B4-BE49-F238E27FC236}">
                <a16:creationId xmlns:a16="http://schemas.microsoft.com/office/drawing/2014/main" id="{E758F4C8-5D50-4C41-906A-A2FBA4330E5A}"/>
              </a:ext>
            </a:extLst>
          </p:cNvPr>
          <p:cNvCxnSpPr>
            <a:cxnSpLocks/>
          </p:cNvCxnSpPr>
          <p:nvPr/>
        </p:nvCxnSpPr>
        <p:spPr>
          <a:xfrm>
            <a:off x="5829976" y="3231477"/>
            <a:ext cx="1295401" cy="425313"/>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34">
            <a:extLst>
              <a:ext uri="{FF2B5EF4-FFF2-40B4-BE49-F238E27FC236}">
                <a16:creationId xmlns:a16="http://schemas.microsoft.com/office/drawing/2014/main" id="{2D1BFCAC-209E-4E6F-8EF1-499500B2DC77}"/>
              </a:ext>
            </a:extLst>
          </p:cNvPr>
          <p:cNvCxnSpPr>
            <a:cxnSpLocks/>
          </p:cNvCxnSpPr>
          <p:nvPr/>
        </p:nvCxnSpPr>
        <p:spPr>
          <a:xfrm flipV="1">
            <a:off x="6114308" y="4147782"/>
            <a:ext cx="996780" cy="424218"/>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9" name="橢圓 109">
            <a:extLst>
              <a:ext uri="{FF2B5EF4-FFF2-40B4-BE49-F238E27FC236}">
                <a16:creationId xmlns:a16="http://schemas.microsoft.com/office/drawing/2014/main" id="{CDF0747E-8997-4D82-BCE6-61B19759B309}"/>
              </a:ext>
            </a:extLst>
          </p:cNvPr>
          <p:cNvSpPr>
            <a:spLocks noChangeArrowheads="1"/>
          </p:cNvSpPr>
          <p:nvPr/>
        </p:nvSpPr>
        <p:spPr bwMode="auto">
          <a:xfrm>
            <a:off x="11356063" y="5651604"/>
            <a:ext cx="720725" cy="720725"/>
          </a:xfrm>
          <a:prstGeom prst="ellipse">
            <a:avLst/>
          </a:prstGeom>
          <a:solidFill>
            <a:srgbClr val="009FB7"/>
          </a:solidFill>
          <a:ln w="9525">
            <a:noFill/>
            <a:round/>
            <a:headEnd/>
            <a:tailEnd/>
          </a:ln>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-1</a:t>
            </a:r>
            <a:endParaRPr lang="zh-TW" altLang="en-US" sz="2000" dirty="0">
              <a:solidFill>
                <a:schemeClr val="bg1"/>
              </a:solidFill>
              <a:latin typeface="Open Sans" panose="020B0604020202020204" charset="0"/>
              <a:ea typeface="+mn-ea"/>
              <a:cs typeface="Open Sans" panose="020B0604020202020204" charset="0"/>
            </a:endParaRPr>
          </a:p>
        </p:txBody>
      </p:sp>
      <p:cxnSp>
        <p:nvCxnSpPr>
          <p:cNvPr id="70" name="直線單箭頭接點 67">
            <a:extLst>
              <a:ext uri="{FF2B5EF4-FFF2-40B4-BE49-F238E27FC236}">
                <a16:creationId xmlns:a16="http://schemas.microsoft.com/office/drawing/2014/main" id="{DC3633BA-C97E-4582-B53D-DA2E77D39985}"/>
              </a:ext>
            </a:extLst>
          </p:cNvPr>
          <p:cNvCxnSpPr>
            <a:cxnSpLocks/>
            <a:endCxn id="69" idx="1"/>
          </p:cNvCxnSpPr>
          <p:nvPr/>
        </p:nvCxnSpPr>
        <p:spPr>
          <a:xfrm>
            <a:off x="9965414" y="3181857"/>
            <a:ext cx="1496197" cy="2575295"/>
          </a:xfrm>
          <a:prstGeom prst="straightConnector1">
            <a:avLst/>
          </a:prstGeom>
          <a:ln w="28575">
            <a:solidFill>
              <a:srgbClr val="0284E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68">
            <a:extLst>
              <a:ext uri="{FF2B5EF4-FFF2-40B4-BE49-F238E27FC236}">
                <a16:creationId xmlns:a16="http://schemas.microsoft.com/office/drawing/2014/main" id="{0A8AB644-EC5A-40F4-8455-5F02FE2417A6}"/>
              </a:ext>
            </a:extLst>
          </p:cNvPr>
          <p:cNvCxnSpPr>
            <a:cxnSpLocks/>
            <a:endCxn id="69" idx="1"/>
          </p:cNvCxnSpPr>
          <p:nvPr/>
        </p:nvCxnSpPr>
        <p:spPr>
          <a:xfrm>
            <a:off x="9965414" y="3601183"/>
            <a:ext cx="1496197" cy="2155969"/>
          </a:xfrm>
          <a:prstGeom prst="straightConnector1">
            <a:avLst/>
          </a:prstGeom>
          <a:ln w="28575">
            <a:solidFill>
              <a:srgbClr val="378589"/>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0">
            <a:extLst>
              <a:ext uri="{FF2B5EF4-FFF2-40B4-BE49-F238E27FC236}">
                <a16:creationId xmlns:a16="http://schemas.microsoft.com/office/drawing/2014/main" id="{45D051C3-76BB-48FA-9989-0FB939D828FA}"/>
              </a:ext>
            </a:extLst>
          </p:cNvPr>
          <p:cNvCxnSpPr>
            <a:cxnSpLocks/>
            <a:stCxn id="67" idx="3"/>
            <a:endCxn id="69" idx="1"/>
          </p:cNvCxnSpPr>
          <p:nvPr/>
        </p:nvCxnSpPr>
        <p:spPr>
          <a:xfrm>
            <a:off x="9965414" y="4046659"/>
            <a:ext cx="1496197" cy="1710493"/>
          </a:xfrm>
          <a:prstGeom prst="straightConnector1">
            <a:avLst/>
          </a:prstGeom>
          <a:ln w="28575">
            <a:solidFill>
              <a:srgbClr val="44AAFE"/>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8">
            <a:extLst>
              <a:ext uri="{FF2B5EF4-FFF2-40B4-BE49-F238E27FC236}">
                <a16:creationId xmlns:a16="http://schemas.microsoft.com/office/drawing/2014/main" id="{9B82DE0A-C164-4416-A446-43EFD2F8AB75}"/>
              </a:ext>
            </a:extLst>
          </p:cNvPr>
          <p:cNvCxnSpPr>
            <a:cxnSpLocks/>
            <a:endCxn id="69" idx="1"/>
          </p:cNvCxnSpPr>
          <p:nvPr/>
        </p:nvCxnSpPr>
        <p:spPr>
          <a:xfrm>
            <a:off x="9965414" y="5392067"/>
            <a:ext cx="1496197" cy="365085"/>
          </a:xfrm>
          <a:prstGeom prst="straightConnector1">
            <a:avLst/>
          </a:prstGeom>
          <a:ln w="28575">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9">
            <a:extLst>
              <a:ext uri="{FF2B5EF4-FFF2-40B4-BE49-F238E27FC236}">
                <a16:creationId xmlns:a16="http://schemas.microsoft.com/office/drawing/2014/main" id="{7E50A8D2-ACF2-48DA-8654-01CDEBB948F9}"/>
              </a:ext>
            </a:extLst>
          </p:cNvPr>
          <p:cNvCxnSpPr>
            <a:cxnSpLocks/>
            <a:endCxn id="69" idx="1"/>
          </p:cNvCxnSpPr>
          <p:nvPr/>
        </p:nvCxnSpPr>
        <p:spPr>
          <a:xfrm flipV="1">
            <a:off x="9970176" y="5757152"/>
            <a:ext cx="1491435" cy="80064"/>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80">
            <a:extLst>
              <a:ext uri="{FF2B5EF4-FFF2-40B4-BE49-F238E27FC236}">
                <a16:creationId xmlns:a16="http://schemas.microsoft.com/office/drawing/2014/main" id="{9D9EB847-227C-4D4D-8B5B-2CF881A4BD49}"/>
              </a:ext>
            </a:extLst>
          </p:cNvPr>
          <p:cNvCxnSpPr>
            <a:cxnSpLocks/>
            <a:endCxn id="69" idx="1"/>
          </p:cNvCxnSpPr>
          <p:nvPr/>
        </p:nvCxnSpPr>
        <p:spPr>
          <a:xfrm flipV="1">
            <a:off x="9967462" y="5757152"/>
            <a:ext cx="1494149" cy="545680"/>
          </a:xfrm>
          <a:prstGeom prst="straightConnector1">
            <a:avLst/>
          </a:prstGeom>
          <a:ln w="28575">
            <a:solidFill>
              <a:srgbClr val="C7D3DD"/>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1">
            <a:extLst>
              <a:ext uri="{FF2B5EF4-FFF2-40B4-BE49-F238E27FC236}">
                <a16:creationId xmlns:a16="http://schemas.microsoft.com/office/drawing/2014/main" id="{E69E88E3-509F-4441-BBE0-55C0400B076B}"/>
              </a:ext>
            </a:extLst>
          </p:cNvPr>
          <p:cNvCxnSpPr>
            <a:cxnSpLocks/>
            <a:endCxn id="69" idx="1"/>
          </p:cNvCxnSpPr>
          <p:nvPr/>
        </p:nvCxnSpPr>
        <p:spPr>
          <a:xfrm flipV="1">
            <a:off x="9982416" y="5757152"/>
            <a:ext cx="1479195" cy="1780192"/>
          </a:xfrm>
          <a:prstGeom prst="straightConnector1">
            <a:avLst/>
          </a:prstGeom>
          <a:ln w="28575">
            <a:solidFill>
              <a:srgbClr val="EFC88B"/>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a:extLst>
              <a:ext uri="{FF2B5EF4-FFF2-40B4-BE49-F238E27FC236}">
                <a16:creationId xmlns:a16="http://schemas.microsoft.com/office/drawing/2014/main" id="{8022DF3C-850B-4D4C-B3F7-C6FBE19AE23A}"/>
              </a:ext>
            </a:extLst>
          </p:cNvPr>
          <p:cNvCxnSpPr>
            <a:cxnSpLocks/>
          </p:cNvCxnSpPr>
          <p:nvPr/>
        </p:nvCxnSpPr>
        <p:spPr>
          <a:xfrm flipV="1">
            <a:off x="9981151" y="5881014"/>
            <a:ext cx="1405075" cy="2103439"/>
          </a:xfrm>
          <a:prstGeom prst="straightConnector1">
            <a:avLst/>
          </a:prstGeom>
          <a:ln w="28575">
            <a:solidFill>
              <a:srgbClr val="CF5C36"/>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3">
            <a:extLst>
              <a:ext uri="{FF2B5EF4-FFF2-40B4-BE49-F238E27FC236}">
                <a16:creationId xmlns:a16="http://schemas.microsoft.com/office/drawing/2014/main" id="{41F194C3-D956-46A0-9BEC-62AC4AAB5286}"/>
              </a:ext>
            </a:extLst>
          </p:cNvPr>
          <p:cNvCxnSpPr>
            <a:cxnSpLocks/>
            <a:endCxn id="69" idx="2"/>
          </p:cNvCxnSpPr>
          <p:nvPr/>
        </p:nvCxnSpPr>
        <p:spPr>
          <a:xfrm flipV="1">
            <a:off x="9983675" y="6011967"/>
            <a:ext cx="1372388" cy="2458646"/>
          </a:xfrm>
          <a:prstGeom prst="straightConnector1">
            <a:avLst/>
          </a:prstGeom>
          <a:ln w="28575">
            <a:solidFill>
              <a:srgbClr val="83978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67187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99AF31-E531-4377-85D9-F0DB25CE9D67}"/>
              </a:ext>
            </a:extLst>
          </p:cNvPr>
          <p:cNvSpPr>
            <a:spLocks noGrp="1"/>
          </p:cNvSpPr>
          <p:nvPr>
            <p:ph type="body" idx="1"/>
          </p:nvPr>
        </p:nvSpPr>
        <p:spPr/>
        <p:txBody>
          <a:bodyPr/>
          <a:lstStyle/>
          <a:p>
            <a:r>
              <a:rPr lang="en-IN" dirty="0"/>
              <a:t>Deep Convolutional Models</a:t>
            </a:r>
          </a:p>
        </p:txBody>
      </p:sp>
    </p:spTree>
    <p:extLst>
      <p:ext uri="{BB962C8B-B14F-4D97-AF65-F5344CB8AC3E}">
        <p14:creationId xmlns:p14="http://schemas.microsoft.com/office/powerpoint/2010/main" val="10825019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a:buSzPts val="800"/>
            </a:pPr>
            <a:r>
              <a:rPr lang="en-IN" sz="3200" b="0" i="0" u="none" strike="noStrike" cap="none" dirty="0" err="1">
                <a:solidFill>
                  <a:srgbClr val="3F3F3F"/>
                </a:solidFill>
                <a:latin typeface="Open Sans ExtraBold"/>
                <a:ea typeface="Open Sans ExtraBold"/>
                <a:cs typeface="Open Sans ExtraBold"/>
                <a:sym typeface="Open Sans ExtraBold"/>
              </a:rPr>
              <a:t>Multilayered</a:t>
            </a:r>
            <a:r>
              <a:rPr lang="en-IN" sz="3200" b="0" i="0" u="none" strike="noStrike" cap="none" dirty="0">
                <a:solidFill>
                  <a:srgbClr val="3F3F3F"/>
                </a:solidFill>
                <a:latin typeface="Open Sans ExtraBold"/>
                <a:ea typeface="Open Sans ExtraBold"/>
                <a:cs typeface="Open Sans ExtraBold"/>
                <a:sym typeface="Open Sans ExtraBold"/>
              </a:rPr>
              <a:t> CNN</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511" name="Google Shape;511;p7"/>
          <p:cNvPicPr preferRelativeResize="0"/>
          <p:nvPr/>
        </p:nvPicPr>
        <p:blipFill rotWithShape="1">
          <a:blip r:embed="rId3">
            <a:alphaModFix/>
          </a:blip>
          <a:srcRect/>
          <a:stretch/>
        </p:blipFill>
        <p:spPr>
          <a:xfrm>
            <a:off x="5275043" y="780887"/>
            <a:ext cx="5819944" cy="365760"/>
          </a:xfrm>
          <a:prstGeom prst="rect">
            <a:avLst/>
          </a:prstGeom>
          <a:noFill/>
          <a:ln>
            <a:noFill/>
          </a:ln>
        </p:spPr>
      </p:pic>
      <p:grpSp>
        <p:nvGrpSpPr>
          <p:cNvPr id="117" name="Google Shape;611;p10">
            <a:extLst>
              <a:ext uri="{FF2B5EF4-FFF2-40B4-BE49-F238E27FC236}">
                <a16:creationId xmlns:a16="http://schemas.microsoft.com/office/drawing/2014/main" id="{0446DBD2-2C50-4163-98A4-6B24C32A151F}"/>
              </a:ext>
            </a:extLst>
          </p:cNvPr>
          <p:cNvGrpSpPr/>
          <p:nvPr/>
        </p:nvGrpSpPr>
        <p:grpSpPr>
          <a:xfrm>
            <a:off x="1076960" y="1277695"/>
            <a:ext cx="14102079" cy="687244"/>
            <a:chOff x="1361440" y="5523984"/>
            <a:chExt cx="14102079" cy="2839129"/>
          </a:xfrm>
        </p:grpSpPr>
        <p:sp>
          <p:nvSpPr>
            <p:cNvPr id="118" name="Google Shape;612;p10">
              <a:extLst>
                <a:ext uri="{FF2B5EF4-FFF2-40B4-BE49-F238E27FC236}">
                  <a16:creationId xmlns:a16="http://schemas.microsoft.com/office/drawing/2014/main" id="{FB0842A2-E8E9-4771-A2A5-2DF73874937F}"/>
                </a:ext>
              </a:extLst>
            </p:cNvPr>
            <p:cNvSpPr/>
            <p:nvPr/>
          </p:nvSpPr>
          <p:spPr>
            <a:xfrm>
              <a:off x="1848042" y="5815856"/>
              <a:ext cx="13066837" cy="2479221"/>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en-IN"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Deep nets fine-tune the features learned by the previous layers.</a:t>
              </a:r>
              <a:endParaRPr lang="zh-TW" altLang="en-US" sz="2200" dirty="0">
                <a:solidFill>
                  <a:schemeClr val="tx1">
                    <a:lumMod val="65000"/>
                    <a:lumOff val="35000"/>
                  </a:schemeClr>
                </a:solidFill>
                <a:latin typeface="Open Sans" panose="020B0604020202020204" charset="0"/>
                <a:cs typeface="Open Sans" panose="020B0604020202020204" charset="0"/>
              </a:endParaRPr>
            </a:p>
          </p:txBody>
        </p:sp>
        <p:sp>
          <p:nvSpPr>
            <p:cNvPr id="119" name="Google Shape;613;p10">
              <a:extLst>
                <a:ext uri="{FF2B5EF4-FFF2-40B4-BE49-F238E27FC236}">
                  <a16:creationId xmlns:a16="http://schemas.microsoft.com/office/drawing/2014/main" id="{3700347B-2A7A-4FB1-865A-FDDD51D6C025}"/>
                </a:ext>
              </a:extLst>
            </p:cNvPr>
            <p:cNvSpPr/>
            <p:nvPr/>
          </p:nvSpPr>
          <p:spPr>
            <a:xfrm>
              <a:off x="1361440" y="5523984"/>
              <a:ext cx="14102079" cy="2839129"/>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dirty="0">
                <a:solidFill>
                  <a:schemeClr val="tx1">
                    <a:lumMod val="65000"/>
                    <a:lumOff val="35000"/>
                  </a:schemeClr>
                </a:solidFill>
                <a:latin typeface="Open Sans" panose="020B0604020202020204" charset="0"/>
                <a:ea typeface="Open Sans" panose="020B0604020202020204" charset="0"/>
                <a:cs typeface="Open Sans" panose="020B0604020202020204" charset="0"/>
                <a:sym typeface="Calibri"/>
              </a:endParaRPr>
            </a:p>
          </p:txBody>
        </p:sp>
      </p:grpSp>
      <p:grpSp>
        <p:nvGrpSpPr>
          <p:cNvPr id="5" name="Group 4">
            <a:extLst>
              <a:ext uri="{FF2B5EF4-FFF2-40B4-BE49-F238E27FC236}">
                <a16:creationId xmlns:a16="http://schemas.microsoft.com/office/drawing/2014/main" id="{6C17A470-14AF-480A-8E22-7C06CE230F72}"/>
              </a:ext>
            </a:extLst>
          </p:cNvPr>
          <p:cNvGrpSpPr/>
          <p:nvPr/>
        </p:nvGrpSpPr>
        <p:grpSpPr>
          <a:xfrm>
            <a:off x="3379335" y="2601310"/>
            <a:ext cx="9497329" cy="3941380"/>
            <a:chOff x="3461926" y="2758965"/>
            <a:chExt cx="9497329" cy="3941380"/>
          </a:xfrm>
        </p:grpSpPr>
        <p:pic>
          <p:nvPicPr>
            <p:cNvPr id="2" name="Picture 1">
              <a:extLst>
                <a:ext uri="{FF2B5EF4-FFF2-40B4-BE49-F238E27FC236}">
                  <a16:creationId xmlns:a16="http://schemas.microsoft.com/office/drawing/2014/main" id="{B0117886-53EA-4D45-8C24-D2D5C3D0D7CB}"/>
                </a:ext>
              </a:extLst>
            </p:cNvPr>
            <p:cNvPicPr>
              <a:picLocks noChangeAspect="1"/>
            </p:cNvPicPr>
            <p:nvPr/>
          </p:nvPicPr>
          <p:blipFill rotWithShape="1">
            <a:blip r:embed="rId4"/>
            <a:srcRect t="2652"/>
            <a:stretch/>
          </p:blipFill>
          <p:spPr>
            <a:xfrm>
              <a:off x="3461926" y="2758965"/>
              <a:ext cx="9332145" cy="3727645"/>
            </a:xfrm>
            <a:prstGeom prst="rect">
              <a:avLst/>
            </a:prstGeom>
          </p:spPr>
        </p:pic>
        <p:sp>
          <p:nvSpPr>
            <p:cNvPr id="3" name="Rectangle 2">
              <a:extLst>
                <a:ext uri="{FF2B5EF4-FFF2-40B4-BE49-F238E27FC236}">
                  <a16:creationId xmlns:a16="http://schemas.microsoft.com/office/drawing/2014/main" id="{B2D432EF-FA67-44A2-B4A2-D9D1C3133A3D}"/>
                </a:ext>
              </a:extLst>
            </p:cNvPr>
            <p:cNvSpPr/>
            <p:nvPr/>
          </p:nvSpPr>
          <p:spPr>
            <a:xfrm>
              <a:off x="10893972" y="5565228"/>
              <a:ext cx="2065283" cy="11351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33A6DF20-FEB9-4F38-AFC8-8499398EC850}"/>
                </a:ext>
              </a:extLst>
            </p:cNvPr>
            <p:cNvSpPr/>
            <p:nvPr/>
          </p:nvSpPr>
          <p:spPr>
            <a:xfrm>
              <a:off x="11603421" y="5230659"/>
              <a:ext cx="472965" cy="394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6" name="TextBox 5">
            <a:extLst>
              <a:ext uri="{FF2B5EF4-FFF2-40B4-BE49-F238E27FC236}">
                <a16:creationId xmlns:a16="http://schemas.microsoft.com/office/drawing/2014/main" id="{B0F40853-542C-4915-85EF-16DE6A59CA57}"/>
              </a:ext>
            </a:extLst>
          </p:cNvPr>
          <p:cNvSpPr txBox="1"/>
          <p:nvPr/>
        </p:nvSpPr>
        <p:spPr>
          <a:xfrm>
            <a:off x="3547241" y="6542690"/>
            <a:ext cx="2065283" cy="430887"/>
          </a:xfrm>
          <a:prstGeom prst="rect">
            <a:avLst/>
          </a:prstGeom>
          <a:noFill/>
        </p:spPr>
        <p:txBody>
          <a:bodyPr wrap="square" rtlCol="0">
            <a:spAutoFit/>
          </a:bodyPr>
          <a:lstStyle/>
          <a:p>
            <a:pPr algn="ctr"/>
            <a:r>
              <a:rPr lang="en-IN" sz="2200" dirty="0">
                <a:latin typeface="Open Sans" panose="020B0604020202020204" charset="0"/>
                <a:ea typeface="Open Sans" panose="020B0604020202020204" charset="0"/>
                <a:cs typeface="Open Sans" panose="020B0604020202020204" charset="0"/>
              </a:rPr>
              <a:t>30 parameters</a:t>
            </a:r>
          </a:p>
        </p:txBody>
      </p:sp>
      <p:sp>
        <p:nvSpPr>
          <p:cNvPr id="76" name="TextBox 75">
            <a:extLst>
              <a:ext uri="{FF2B5EF4-FFF2-40B4-BE49-F238E27FC236}">
                <a16:creationId xmlns:a16="http://schemas.microsoft.com/office/drawing/2014/main" id="{C3A07DAD-3880-40EE-BC22-FD00687552FC}"/>
              </a:ext>
            </a:extLst>
          </p:cNvPr>
          <p:cNvSpPr txBox="1"/>
          <p:nvPr/>
        </p:nvSpPr>
        <p:spPr>
          <a:xfrm>
            <a:off x="8425795" y="6542690"/>
            <a:ext cx="2065283" cy="430887"/>
          </a:xfrm>
          <a:prstGeom prst="rect">
            <a:avLst/>
          </a:prstGeom>
          <a:noFill/>
        </p:spPr>
        <p:txBody>
          <a:bodyPr wrap="square" rtlCol="0">
            <a:spAutoFit/>
          </a:bodyPr>
          <a:lstStyle/>
          <a:p>
            <a:pPr algn="ctr"/>
            <a:r>
              <a:rPr lang="en-IN" sz="2200" dirty="0">
                <a:latin typeface="Open Sans" panose="020B0604020202020204" charset="0"/>
                <a:ea typeface="Open Sans" panose="020B0604020202020204" charset="0"/>
                <a:cs typeface="Open Sans" panose="020B0604020202020204" charset="0"/>
              </a:rPr>
              <a:t>23 parameters</a:t>
            </a:r>
          </a:p>
        </p:txBody>
      </p:sp>
      <p:sp>
        <p:nvSpPr>
          <p:cNvPr id="78" name="Rounded Rectangle 145">
            <a:extLst>
              <a:ext uri="{FF2B5EF4-FFF2-40B4-BE49-F238E27FC236}">
                <a16:creationId xmlns:a16="http://schemas.microsoft.com/office/drawing/2014/main" id="{97AC6778-FA11-4261-BCF3-30BADC38EFBB}"/>
              </a:ext>
            </a:extLst>
          </p:cNvPr>
          <p:cNvSpPr/>
          <p:nvPr/>
        </p:nvSpPr>
        <p:spPr>
          <a:xfrm>
            <a:off x="930165" y="2201199"/>
            <a:ext cx="14888955" cy="5129767"/>
          </a:xfrm>
          <a:prstGeom prst="roundRect">
            <a:avLst>
              <a:gd name="adj" fmla="val 2334"/>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211572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a:buSzPts val="800"/>
            </a:pPr>
            <a:r>
              <a:rPr lang="en-IN" sz="3200" b="0" i="0" u="none" strike="noStrike" cap="none" dirty="0">
                <a:solidFill>
                  <a:srgbClr val="3F3F3F"/>
                </a:solidFill>
                <a:latin typeface="Open Sans ExtraBold"/>
                <a:ea typeface="Open Sans ExtraBold"/>
                <a:cs typeface="Open Sans ExtraBold"/>
                <a:sym typeface="Open Sans ExtraBold"/>
              </a:rPr>
              <a:t>Deep CNN: Example</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511" name="Google Shape;511;p7"/>
          <p:cNvPicPr preferRelativeResize="0"/>
          <p:nvPr/>
        </p:nvPicPr>
        <p:blipFill rotWithShape="1">
          <a:blip r:embed="rId3">
            <a:alphaModFix/>
          </a:blip>
          <a:srcRect/>
          <a:stretch/>
        </p:blipFill>
        <p:spPr>
          <a:xfrm>
            <a:off x="5275043" y="780887"/>
            <a:ext cx="5819944" cy="365760"/>
          </a:xfrm>
          <a:prstGeom prst="rect">
            <a:avLst/>
          </a:prstGeom>
          <a:noFill/>
          <a:ln>
            <a:noFill/>
          </a:ln>
        </p:spPr>
      </p:pic>
      <p:grpSp>
        <p:nvGrpSpPr>
          <p:cNvPr id="53" name="Group 52">
            <a:extLst>
              <a:ext uri="{FF2B5EF4-FFF2-40B4-BE49-F238E27FC236}">
                <a16:creationId xmlns:a16="http://schemas.microsoft.com/office/drawing/2014/main" id="{CEAD4F7A-D33F-45BA-A0F5-0BAE16992929}"/>
              </a:ext>
            </a:extLst>
          </p:cNvPr>
          <p:cNvGrpSpPr/>
          <p:nvPr/>
        </p:nvGrpSpPr>
        <p:grpSpPr>
          <a:xfrm>
            <a:off x="2070006" y="2159873"/>
            <a:ext cx="12115987" cy="4895301"/>
            <a:chOff x="4024049" y="2979683"/>
            <a:chExt cx="12115987" cy="4895301"/>
          </a:xfrm>
        </p:grpSpPr>
        <p:sp>
          <p:nvSpPr>
            <p:cNvPr id="9" name="Rectangle 8">
              <a:extLst>
                <a:ext uri="{FF2B5EF4-FFF2-40B4-BE49-F238E27FC236}">
                  <a16:creationId xmlns:a16="http://schemas.microsoft.com/office/drawing/2014/main" id="{25B14D4A-C7AD-4A12-80BF-2C878E9895BB}"/>
                </a:ext>
              </a:extLst>
            </p:cNvPr>
            <p:cNvSpPr/>
            <p:nvPr/>
          </p:nvSpPr>
          <p:spPr>
            <a:xfrm>
              <a:off x="7835463" y="2979683"/>
              <a:ext cx="2427890" cy="687244"/>
            </a:xfrm>
            <a:prstGeom prst="rect">
              <a:avLst/>
            </a:prstGeom>
            <a:solidFill>
              <a:srgbClr val="8397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a:latin typeface="Open Sans" panose="020B0604020202020204" charset="0"/>
                  <a:ea typeface="Open Sans" panose="020B0604020202020204" charset="0"/>
                  <a:cs typeface="Open Sans" panose="020B0604020202020204" charset="0"/>
                </a:rPr>
                <a:t>Filter concatenation</a:t>
              </a:r>
            </a:p>
          </p:txBody>
        </p:sp>
        <p:sp>
          <p:nvSpPr>
            <p:cNvPr id="17" name="Rectangle 16">
              <a:extLst>
                <a:ext uri="{FF2B5EF4-FFF2-40B4-BE49-F238E27FC236}">
                  <a16:creationId xmlns:a16="http://schemas.microsoft.com/office/drawing/2014/main" id="{C9D71715-3415-4D8B-99B6-16CA440AEA05}"/>
                </a:ext>
              </a:extLst>
            </p:cNvPr>
            <p:cNvSpPr/>
            <p:nvPr/>
          </p:nvSpPr>
          <p:spPr>
            <a:xfrm>
              <a:off x="7295456" y="4383572"/>
              <a:ext cx="2427890" cy="687244"/>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a:latin typeface="Open Sans" panose="020B0604020202020204" charset="0"/>
                  <a:ea typeface="Open Sans" panose="020B0604020202020204" charset="0"/>
                  <a:cs typeface="Open Sans" panose="020B0604020202020204" charset="0"/>
                </a:rPr>
                <a:t>3x3 convolutions</a:t>
              </a:r>
            </a:p>
          </p:txBody>
        </p:sp>
        <p:sp>
          <p:nvSpPr>
            <p:cNvPr id="18" name="Rectangle 17">
              <a:extLst>
                <a:ext uri="{FF2B5EF4-FFF2-40B4-BE49-F238E27FC236}">
                  <a16:creationId xmlns:a16="http://schemas.microsoft.com/office/drawing/2014/main" id="{36DA3F99-04C8-47D3-9AE4-525572FDEFB3}"/>
                </a:ext>
              </a:extLst>
            </p:cNvPr>
            <p:cNvSpPr/>
            <p:nvPr/>
          </p:nvSpPr>
          <p:spPr>
            <a:xfrm>
              <a:off x="10566863" y="4338049"/>
              <a:ext cx="2427890" cy="687244"/>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a:latin typeface="Open Sans" panose="020B0604020202020204" charset="0"/>
                  <a:ea typeface="Open Sans" panose="020B0604020202020204" charset="0"/>
                  <a:cs typeface="Open Sans" panose="020B0604020202020204" charset="0"/>
                </a:rPr>
                <a:t>5x5 convolutions</a:t>
              </a:r>
            </a:p>
          </p:txBody>
        </p:sp>
        <p:sp>
          <p:nvSpPr>
            <p:cNvPr id="19" name="Rectangle 18">
              <a:extLst>
                <a:ext uri="{FF2B5EF4-FFF2-40B4-BE49-F238E27FC236}">
                  <a16:creationId xmlns:a16="http://schemas.microsoft.com/office/drawing/2014/main" id="{0B3A1920-3CB8-44E2-B310-B5B0DBA2A696}"/>
                </a:ext>
              </a:extLst>
            </p:cNvPr>
            <p:cNvSpPr/>
            <p:nvPr/>
          </p:nvSpPr>
          <p:spPr>
            <a:xfrm>
              <a:off x="13712146" y="4335588"/>
              <a:ext cx="2427890" cy="687244"/>
            </a:xfrm>
            <a:prstGeom prst="rect">
              <a:avLst/>
            </a:prstGeom>
            <a:solidFill>
              <a:srgbClr val="44A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a:latin typeface="Open Sans" panose="020B0604020202020204" charset="0"/>
                  <a:ea typeface="Open Sans" panose="020B0604020202020204" charset="0"/>
                  <a:cs typeface="Open Sans" panose="020B0604020202020204" charset="0"/>
                </a:rPr>
                <a:t>1x1 convolutions</a:t>
              </a:r>
            </a:p>
          </p:txBody>
        </p:sp>
        <p:sp>
          <p:nvSpPr>
            <p:cNvPr id="20" name="Rectangle 19">
              <a:extLst>
                <a:ext uri="{FF2B5EF4-FFF2-40B4-BE49-F238E27FC236}">
                  <a16:creationId xmlns:a16="http://schemas.microsoft.com/office/drawing/2014/main" id="{E6353F3F-2C82-4DF4-BC0F-376513D8206B}"/>
                </a:ext>
              </a:extLst>
            </p:cNvPr>
            <p:cNvSpPr/>
            <p:nvPr/>
          </p:nvSpPr>
          <p:spPr>
            <a:xfrm>
              <a:off x="4024049" y="5148018"/>
              <a:ext cx="2427890" cy="687244"/>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a:latin typeface="Open Sans" panose="020B0604020202020204" charset="0"/>
                  <a:ea typeface="Open Sans" panose="020B0604020202020204" charset="0"/>
                  <a:cs typeface="Open Sans" panose="020B0604020202020204" charset="0"/>
                </a:rPr>
                <a:t>1x1 convolutions</a:t>
              </a:r>
            </a:p>
          </p:txBody>
        </p:sp>
        <p:sp>
          <p:nvSpPr>
            <p:cNvPr id="21" name="Rectangle 20">
              <a:extLst>
                <a:ext uri="{FF2B5EF4-FFF2-40B4-BE49-F238E27FC236}">
                  <a16:creationId xmlns:a16="http://schemas.microsoft.com/office/drawing/2014/main" id="{30E0D904-45D3-46BC-A337-F795A542D6A2}"/>
                </a:ext>
              </a:extLst>
            </p:cNvPr>
            <p:cNvSpPr/>
            <p:nvPr/>
          </p:nvSpPr>
          <p:spPr>
            <a:xfrm>
              <a:off x="7295456" y="5785656"/>
              <a:ext cx="2427890" cy="687244"/>
            </a:xfrm>
            <a:prstGeom prst="rect">
              <a:avLst/>
            </a:prstGeom>
            <a:solidFill>
              <a:srgbClr val="44A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a:latin typeface="Open Sans" panose="020B0604020202020204" charset="0"/>
                  <a:ea typeface="Open Sans" panose="020B0604020202020204" charset="0"/>
                  <a:cs typeface="Open Sans" panose="020B0604020202020204" charset="0"/>
                </a:rPr>
                <a:t>1x1 convolutions</a:t>
              </a:r>
            </a:p>
          </p:txBody>
        </p:sp>
        <p:sp>
          <p:nvSpPr>
            <p:cNvPr id="22" name="Rectangle 21">
              <a:extLst>
                <a:ext uri="{FF2B5EF4-FFF2-40B4-BE49-F238E27FC236}">
                  <a16:creationId xmlns:a16="http://schemas.microsoft.com/office/drawing/2014/main" id="{7B4FB646-2AC6-482D-A325-FB0594487FA8}"/>
                </a:ext>
              </a:extLst>
            </p:cNvPr>
            <p:cNvSpPr/>
            <p:nvPr/>
          </p:nvSpPr>
          <p:spPr>
            <a:xfrm>
              <a:off x="10566863" y="5785656"/>
              <a:ext cx="2427890" cy="687244"/>
            </a:xfrm>
            <a:prstGeom prst="rect">
              <a:avLst/>
            </a:prstGeom>
            <a:solidFill>
              <a:srgbClr val="44A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a:latin typeface="Open Sans" panose="020B0604020202020204" charset="0"/>
                  <a:ea typeface="Open Sans" panose="020B0604020202020204" charset="0"/>
                  <a:cs typeface="Open Sans" panose="020B0604020202020204" charset="0"/>
                </a:rPr>
                <a:t>1x1 convolutions</a:t>
              </a:r>
            </a:p>
          </p:txBody>
        </p:sp>
        <p:sp>
          <p:nvSpPr>
            <p:cNvPr id="23" name="Rectangle 22">
              <a:extLst>
                <a:ext uri="{FF2B5EF4-FFF2-40B4-BE49-F238E27FC236}">
                  <a16:creationId xmlns:a16="http://schemas.microsoft.com/office/drawing/2014/main" id="{5E2E3AE8-9A87-4FE8-8C28-5B12913C5908}"/>
                </a:ext>
              </a:extLst>
            </p:cNvPr>
            <p:cNvSpPr/>
            <p:nvPr/>
          </p:nvSpPr>
          <p:spPr>
            <a:xfrm>
              <a:off x="13712146" y="5785656"/>
              <a:ext cx="2427890" cy="687244"/>
            </a:xfrm>
            <a:prstGeom prst="rect">
              <a:avLst/>
            </a:prstGeom>
            <a:solidFill>
              <a:srgbClr val="EFC8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a:latin typeface="Open Sans" panose="020B0604020202020204" charset="0"/>
                  <a:ea typeface="Open Sans" panose="020B0604020202020204" charset="0"/>
                  <a:cs typeface="Open Sans" panose="020B0604020202020204" charset="0"/>
                </a:rPr>
                <a:t>3x3 max pooling</a:t>
              </a:r>
            </a:p>
          </p:txBody>
        </p:sp>
        <p:sp>
          <p:nvSpPr>
            <p:cNvPr id="24" name="Rectangle 23">
              <a:extLst>
                <a:ext uri="{FF2B5EF4-FFF2-40B4-BE49-F238E27FC236}">
                  <a16:creationId xmlns:a16="http://schemas.microsoft.com/office/drawing/2014/main" id="{88EC1B55-7626-4C46-B63A-ECC44BF993FB}"/>
                </a:ext>
              </a:extLst>
            </p:cNvPr>
            <p:cNvSpPr/>
            <p:nvPr/>
          </p:nvSpPr>
          <p:spPr>
            <a:xfrm>
              <a:off x="7847250" y="7187740"/>
              <a:ext cx="2427890" cy="687244"/>
            </a:xfrm>
            <a:prstGeom prst="rect">
              <a:avLst/>
            </a:prstGeom>
            <a:solidFill>
              <a:srgbClr val="8397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a:latin typeface="Open Sans" panose="020B0604020202020204" charset="0"/>
                  <a:ea typeface="Open Sans" panose="020B0604020202020204" charset="0"/>
                  <a:cs typeface="Open Sans" panose="020B0604020202020204" charset="0"/>
                </a:rPr>
                <a:t>Previous layer</a:t>
              </a:r>
            </a:p>
          </p:txBody>
        </p:sp>
        <p:cxnSp>
          <p:nvCxnSpPr>
            <p:cNvPr id="11" name="Straight Arrow Connector 10">
              <a:extLst>
                <a:ext uri="{FF2B5EF4-FFF2-40B4-BE49-F238E27FC236}">
                  <a16:creationId xmlns:a16="http://schemas.microsoft.com/office/drawing/2014/main" id="{2828D712-5288-42D6-AC13-E5C124E55002}"/>
                </a:ext>
              </a:extLst>
            </p:cNvPr>
            <p:cNvCxnSpPr>
              <a:stCxn id="20" idx="0"/>
            </p:cNvCxnSpPr>
            <p:nvPr/>
          </p:nvCxnSpPr>
          <p:spPr>
            <a:xfrm flipV="1">
              <a:off x="5237994" y="3666927"/>
              <a:ext cx="3701054" cy="1481091"/>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407BA4B-1110-4A67-ACEA-54BDD4A45A1E}"/>
                </a:ext>
              </a:extLst>
            </p:cNvPr>
            <p:cNvCxnSpPr>
              <a:stCxn id="17" idx="0"/>
            </p:cNvCxnSpPr>
            <p:nvPr/>
          </p:nvCxnSpPr>
          <p:spPr>
            <a:xfrm flipV="1">
              <a:off x="8509401" y="3666927"/>
              <a:ext cx="429647" cy="716645"/>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66EED88-701E-438C-A9FB-7378C99D19FA}"/>
                </a:ext>
              </a:extLst>
            </p:cNvPr>
            <p:cNvCxnSpPr>
              <a:stCxn id="18" idx="0"/>
            </p:cNvCxnSpPr>
            <p:nvPr/>
          </p:nvCxnSpPr>
          <p:spPr>
            <a:xfrm flipH="1" flipV="1">
              <a:off x="8939048" y="3666927"/>
              <a:ext cx="2841760" cy="671122"/>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7EEBA48-F902-4C83-B1DE-C50713116240}"/>
                </a:ext>
              </a:extLst>
            </p:cNvPr>
            <p:cNvCxnSpPr>
              <a:cxnSpLocks/>
              <a:stCxn id="19" idx="0"/>
            </p:cNvCxnSpPr>
            <p:nvPr/>
          </p:nvCxnSpPr>
          <p:spPr>
            <a:xfrm flipH="1" flipV="1">
              <a:off x="9222828" y="3712450"/>
              <a:ext cx="5703263" cy="623138"/>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C83D7B3-897A-4184-A087-19D4C9EED023}"/>
                </a:ext>
              </a:extLst>
            </p:cNvPr>
            <p:cNvCxnSpPr>
              <a:stCxn id="21" idx="0"/>
              <a:endCxn id="17" idx="2"/>
            </p:cNvCxnSpPr>
            <p:nvPr/>
          </p:nvCxnSpPr>
          <p:spPr>
            <a:xfrm flipV="1">
              <a:off x="8509401" y="5070816"/>
              <a:ext cx="0" cy="71484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656F399-7C52-4622-8D38-CC1C636998CC}"/>
                </a:ext>
              </a:extLst>
            </p:cNvPr>
            <p:cNvCxnSpPr>
              <a:stCxn id="22" idx="0"/>
              <a:endCxn id="18" idx="2"/>
            </p:cNvCxnSpPr>
            <p:nvPr/>
          </p:nvCxnSpPr>
          <p:spPr>
            <a:xfrm flipV="1">
              <a:off x="11780808" y="5025293"/>
              <a:ext cx="0" cy="760363"/>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D45C264-9039-4881-8584-921D39D16C62}"/>
                </a:ext>
              </a:extLst>
            </p:cNvPr>
            <p:cNvCxnSpPr>
              <a:stCxn id="23" idx="0"/>
              <a:endCxn id="19" idx="2"/>
            </p:cNvCxnSpPr>
            <p:nvPr/>
          </p:nvCxnSpPr>
          <p:spPr>
            <a:xfrm flipV="1">
              <a:off x="14926091" y="5022832"/>
              <a:ext cx="0" cy="762824"/>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4A8D183-4684-4392-B481-860A97F49DD8}"/>
                </a:ext>
              </a:extLst>
            </p:cNvPr>
            <p:cNvCxnSpPr>
              <a:stCxn id="24" idx="0"/>
              <a:endCxn id="21" idx="2"/>
            </p:cNvCxnSpPr>
            <p:nvPr/>
          </p:nvCxnSpPr>
          <p:spPr>
            <a:xfrm flipH="1" flipV="1">
              <a:off x="8509401" y="6472900"/>
              <a:ext cx="551794" cy="71484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EAE141D-3B92-4094-8027-5DC7A9C858A9}"/>
                </a:ext>
              </a:extLst>
            </p:cNvPr>
            <p:cNvCxnSpPr>
              <a:stCxn id="24" idx="0"/>
              <a:endCxn id="22" idx="2"/>
            </p:cNvCxnSpPr>
            <p:nvPr/>
          </p:nvCxnSpPr>
          <p:spPr>
            <a:xfrm flipV="1">
              <a:off x="9061195" y="6472900"/>
              <a:ext cx="2719613" cy="71484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61B8414-6805-4372-BE79-4794D376F540}"/>
                </a:ext>
              </a:extLst>
            </p:cNvPr>
            <p:cNvCxnSpPr>
              <a:stCxn id="24" idx="0"/>
              <a:endCxn id="23" idx="2"/>
            </p:cNvCxnSpPr>
            <p:nvPr/>
          </p:nvCxnSpPr>
          <p:spPr>
            <a:xfrm flipV="1">
              <a:off x="9061195" y="6472900"/>
              <a:ext cx="5864896" cy="71484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6E9B791-51E0-4BA0-9443-792E8867F455}"/>
                </a:ext>
              </a:extLst>
            </p:cNvPr>
            <p:cNvCxnSpPr>
              <a:stCxn id="24" idx="0"/>
              <a:endCxn id="20" idx="2"/>
            </p:cNvCxnSpPr>
            <p:nvPr/>
          </p:nvCxnSpPr>
          <p:spPr>
            <a:xfrm flipH="1" flipV="1">
              <a:off x="5237994" y="5835262"/>
              <a:ext cx="3823201" cy="1352478"/>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54" name="Speech Bubble: Oval 53">
            <a:extLst>
              <a:ext uri="{FF2B5EF4-FFF2-40B4-BE49-F238E27FC236}">
                <a16:creationId xmlns:a16="http://schemas.microsoft.com/office/drawing/2014/main" id="{6CEA2525-A3C2-4BAA-9B30-31870C42C7B8}"/>
              </a:ext>
            </a:extLst>
          </p:cNvPr>
          <p:cNvSpPr/>
          <p:nvPr/>
        </p:nvSpPr>
        <p:spPr>
          <a:xfrm>
            <a:off x="11934497" y="1546856"/>
            <a:ext cx="2695902" cy="1511652"/>
          </a:xfrm>
          <a:prstGeom prst="wedgeEllipseCallout">
            <a:avLst>
              <a:gd name="adj1" fmla="val -68885"/>
              <a:gd name="adj2" fmla="val 66351"/>
            </a:avLst>
          </a:prstGeom>
          <a:solidFill>
            <a:srgbClr val="08B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b="1" dirty="0" err="1">
                <a:latin typeface="Open Sans" panose="020B0604020202020204" charset="0"/>
                <a:ea typeface="Open Sans" panose="020B0604020202020204" charset="0"/>
                <a:cs typeface="Open Sans" panose="020B0604020202020204" charset="0"/>
              </a:rPr>
              <a:t>GoogLeNet</a:t>
            </a:r>
            <a:endParaRPr lang="en-IN" sz="2200" b="1" dirty="0">
              <a:latin typeface="Open Sans" panose="020B0604020202020204" charset="0"/>
              <a:ea typeface="Open Sans" panose="020B0604020202020204" charset="0"/>
              <a:cs typeface="Open Sans" panose="020B0604020202020204" charset="0"/>
            </a:endParaRPr>
          </a:p>
        </p:txBody>
      </p:sp>
      <p:sp>
        <p:nvSpPr>
          <p:cNvPr id="55" name="TextBox 54">
            <a:extLst>
              <a:ext uri="{FF2B5EF4-FFF2-40B4-BE49-F238E27FC236}">
                <a16:creationId xmlns:a16="http://schemas.microsoft.com/office/drawing/2014/main" id="{8043EC14-40E3-4128-A967-1257F8309C92}"/>
              </a:ext>
            </a:extLst>
          </p:cNvPr>
          <p:cNvSpPr txBox="1"/>
          <p:nvPr/>
        </p:nvSpPr>
        <p:spPr>
          <a:xfrm>
            <a:off x="4162097" y="7677804"/>
            <a:ext cx="8245365" cy="430887"/>
          </a:xfrm>
          <a:prstGeom prst="rect">
            <a:avLst/>
          </a:prstGeom>
          <a:noFill/>
        </p:spPr>
        <p:txBody>
          <a:bodyPr wrap="square" rtlCol="0">
            <a:spAutoFit/>
          </a:bodyPr>
          <a:lstStyle/>
          <a:p>
            <a:pPr algn="ctr"/>
            <a:r>
              <a:rPr lang="en-IN" sz="2200" b="1" i="1" dirty="0">
                <a:solidFill>
                  <a:schemeClr val="tx1">
                    <a:lumMod val="65000"/>
                    <a:lumOff val="35000"/>
                  </a:schemeClr>
                </a:solidFill>
                <a:latin typeface="Open Sans" panose="020B0604020202020204" charset="0"/>
                <a:ea typeface="Open Sans" panose="020B0604020202020204" charset="0"/>
                <a:cs typeface="Open Sans" panose="020B0604020202020204" charset="0"/>
              </a:rPr>
              <a:t>ILSVRC 2014 Winner</a:t>
            </a:r>
          </a:p>
        </p:txBody>
      </p:sp>
    </p:spTree>
    <p:extLst>
      <p:ext uri="{BB962C8B-B14F-4D97-AF65-F5344CB8AC3E}">
        <p14:creationId xmlns:p14="http://schemas.microsoft.com/office/powerpoint/2010/main" val="9099080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a:buSzPts val="800"/>
            </a:pPr>
            <a:r>
              <a:rPr lang="en-IN" sz="3200" b="0" i="0" u="none" strike="noStrike" cap="none" dirty="0">
                <a:solidFill>
                  <a:srgbClr val="3F3F3F"/>
                </a:solidFill>
                <a:latin typeface="Open Sans ExtraBold"/>
                <a:ea typeface="Open Sans ExtraBold"/>
                <a:cs typeface="Open Sans ExtraBold"/>
                <a:sym typeface="Open Sans ExtraBold"/>
              </a:rPr>
              <a:t>Deeper Is Better</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511" name="Google Shape;511;p7"/>
          <p:cNvPicPr preferRelativeResize="0"/>
          <p:nvPr/>
        </p:nvPicPr>
        <p:blipFill rotWithShape="1">
          <a:blip r:embed="rId3">
            <a:alphaModFix/>
          </a:blip>
          <a:srcRect/>
          <a:stretch/>
        </p:blipFill>
        <p:spPr>
          <a:xfrm>
            <a:off x="5275043" y="780887"/>
            <a:ext cx="5819944" cy="365760"/>
          </a:xfrm>
          <a:prstGeom prst="rect">
            <a:avLst/>
          </a:prstGeom>
          <a:noFill/>
          <a:ln>
            <a:noFill/>
          </a:ln>
        </p:spPr>
      </p:pic>
      <p:grpSp>
        <p:nvGrpSpPr>
          <p:cNvPr id="4" name="Group 3">
            <a:extLst>
              <a:ext uri="{FF2B5EF4-FFF2-40B4-BE49-F238E27FC236}">
                <a16:creationId xmlns:a16="http://schemas.microsoft.com/office/drawing/2014/main" id="{4AE59285-4CA6-4EEC-B19E-4866E5DF1286}"/>
              </a:ext>
            </a:extLst>
          </p:cNvPr>
          <p:cNvGrpSpPr/>
          <p:nvPr/>
        </p:nvGrpSpPr>
        <p:grpSpPr>
          <a:xfrm>
            <a:off x="2490961" y="1676871"/>
            <a:ext cx="11274077" cy="6333046"/>
            <a:chOff x="1858599" y="1146647"/>
            <a:chExt cx="12538802" cy="7043487"/>
          </a:xfrm>
        </p:grpSpPr>
        <p:pic>
          <p:nvPicPr>
            <p:cNvPr id="2" name="Picture 1">
              <a:extLst>
                <a:ext uri="{FF2B5EF4-FFF2-40B4-BE49-F238E27FC236}">
                  <a16:creationId xmlns:a16="http://schemas.microsoft.com/office/drawing/2014/main" id="{5EA8E048-F4AB-4E71-BBD9-117B65F804BB}"/>
                </a:ext>
              </a:extLst>
            </p:cNvPr>
            <p:cNvPicPr>
              <a:picLocks noChangeAspect="1"/>
            </p:cNvPicPr>
            <p:nvPr/>
          </p:nvPicPr>
          <p:blipFill>
            <a:blip r:embed="rId4"/>
            <a:stretch>
              <a:fillRect/>
            </a:stretch>
          </p:blipFill>
          <p:spPr>
            <a:xfrm>
              <a:off x="1858599" y="1146647"/>
              <a:ext cx="12538802" cy="7043487"/>
            </a:xfrm>
            <a:prstGeom prst="rect">
              <a:avLst/>
            </a:prstGeom>
          </p:spPr>
        </p:pic>
        <p:sp>
          <p:nvSpPr>
            <p:cNvPr id="3" name="TextBox 2">
              <a:extLst>
                <a:ext uri="{FF2B5EF4-FFF2-40B4-BE49-F238E27FC236}">
                  <a16:creationId xmlns:a16="http://schemas.microsoft.com/office/drawing/2014/main" id="{747B155D-DD5E-485E-B188-27062A7115B1}"/>
                </a:ext>
              </a:extLst>
            </p:cNvPr>
            <p:cNvSpPr txBox="1"/>
            <p:nvPr/>
          </p:nvSpPr>
          <p:spPr>
            <a:xfrm>
              <a:off x="2033752" y="1146647"/>
              <a:ext cx="5819944" cy="687244"/>
            </a:xfrm>
            <a:prstGeom prst="rect">
              <a:avLst/>
            </a:prstGeom>
            <a:solidFill>
              <a:schemeClr val="bg1"/>
            </a:solidFill>
          </p:spPr>
          <p:txBody>
            <a:bodyPr wrap="square" rtlCol="0">
              <a:spAutoFit/>
            </a:bodyPr>
            <a:lstStyle/>
            <a:p>
              <a:endParaRPr lang="en-IN" dirty="0"/>
            </a:p>
          </p:txBody>
        </p:sp>
      </p:grpSp>
      <p:sp>
        <p:nvSpPr>
          <p:cNvPr id="33" name="Rounded Rectangle 145">
            <a:extLst>
              <a:ext uri="{FF2B5EF4-FFF2-40B4-BE49-F238E27FC236}">
                <a16:creationId xmlns:a16="http://schemas.microsoft.com/office/drawing/2014/main" id="{E8C970F7-0C05-440B-88BD-1D27AD133A8E}"/>
              </a:ext>
            </a:extLst>
          </p:cNvPr>
          <p:cNvSpPr/>
          <p:nvPr/>
        </p:nvSpPr>
        <p:spPr>
          <a:xfrm>
            <a:off x="1119352" y="1412458"/>
            <a:ext cx="14526348" cy="6894982"/>
          </a:xfrm>
          <a:prstGeom prst="roundRect">
            <a:avLst>
              <a:gd name="adj" fmla="val 2334"/>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750412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60;p3">
            <a:extLst>
              <a:ext uri="{FF2B5EF4-FFF2-40B4-BE49-F238E27FC236}">
                <a16:creationId xmlns:a16="http://schemas.microsoft.com/office/drawing/2014/main" id="{70D5D3A7-78E1-4D05-8D04-A4DB1483F32F}"/>
              </a:ext>
            </a:extLst>
          </p:cNvPr>
          <p:cNvSpPr txBox="1">
            <a:spLocks noGrp="1"/>
          </p:cNvSpPr>
          <p:nvPr>
            <p:ph type="body" idx="1"/>
          </p:nvPr>
        </p:nvSpPr>
        <p:spPr>
          <a:xfrm>
            <a:off x="1896334" y="2536883"/>
            <a:ext cx="8229600" cy="548640"/>
          </a:xfrm>
          <a:prstGeom prst="rect">
            <a:avLst/>
          </a:prstGeom>
          <a:noFill/>
          <a:ln>
            <a:noFill/>
          </a:ln>
        </p:spPr>
        <p:txBody>
          <a:bodyPr spcFirstLastPara="1" wrap="square" lIns="91425" tIns="45700" rIns="91425" bIns="45700" anchor="t" anchorCtr="0">
            <a:noAutofit/>
          </a:bodyPr>
          <a:lstStyle/>
          <a:p>
            <a:pPr marL="0" indent="0">
              <a:spcBef>
                <a:spcPts val="0"/>
              </a:spcBef>
              <a:buSzPts val="500"/>
            </a:pPr>
            <a:r>
              <a:rPr lang="en-IN" dirty="0"/>
              <a:t>Implement CNN architecture</a:t>
            </a:r>
          </a:p>
        </p:txBody>
      </p:sp>
      <p:sp>
        <p:nvSpPr>
          <p:cNvPr id="7" name="Google Shape;461;p3">
            <a:extLst>
              <a:ext uri="{FF2B5EF4-FFF2-40B4-BE49-F238E27FC236}">
                <a16:creationId xmlns:a16="http://schemas.microsoft.com/office/drawing/2014/main" id="{23DF7CE1-8253-4F1A-AC72-3C44DEC7C635}"/>
              </a:ext>
            </a:extLst>
          </p:cNvPr>
          <p:cNvSpPr txBox="1">
            <a:spLocks noGrp="1"/>
          </p:cNvSpPr>
          <p:nvPr>
            <p:ph type="body" idx="2"/>
          </p:nvPr>
        </p:nvSpPr>
        <p:spPr>
          <a:xfrm>
            <a:off x="1896333" y="3311221"/>
            <a:ext cx="8508907" cy="54864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500"/>
              <a:buNone/>
            </a:pPr>
            <a:r>
              <a:rPr lang="en-IN" dirty="0"/>
              <a:t>Implement Deep CNN</a:t>
            </a:r>
            <a:endParaRPr dirty="0"/>
          </a:p>
        </p:txBody>
      </p:sp>
      <p:sp>
        <p:nvSpPr>
          <p:cNvPr id="8" name="Google Shape;462;p3">
            <a:extLst>
              <a:ext uri="{FF2B5EF4-FFF2-40B4-BE49-F238E27FC236}">
                <a16:creationId xmlns:a16="http://schemas.microsoft.com/office/drawing/2014/main" id="{65781E83-FCEB-4127-9357-82B221CB542A}"/>
              </a:ext>
            </a:extLst>
          </p:cNvPr>
          <p:cNvSpPr txBox="1"/>
          <p:nvPr/>
        </p:nvSpPr>
        <p:spPr>
          <a:xfrm>
            <a:off x="1880571" y="1770389"/>
            <a:ext cx="1130870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500"/>
              <a:buFont typeface="Arial"/>
              <a:buNone/>
            </a:pPr>
            <a:r>
              <a:rPr lang="en-US" sz="2000" b="0" i="0" u="none" strike="noStrike" cap="none" dirty="0">
                <a:solidFill>
                  <a:srgbClr val="595959"/>
                </a:solidFill>
                <a:latin typeface="Open Sans"/>
                <a:ea typeface="Open Sans"/>
                <a:cs typeface="Open Sans"/>
                <a:sym typeface="Open Sans"/>
              </a:rPr>
              <a:t>Now, you </a:t>
            </a:r>
            <a:r>
              <a:rPr lang="en-US" sz="2000" dirty="0">
                <a:solidFill>
                  <a:srgbClr val="595959"/>
                </a:solidFill>
                <a:latin typeface="Open Sans"/>
                <a:ea typeface="Open Sans"/>
                <a:cs typeface="Open Sans"/>
                <a:sym typeface="Open Sans"/>
              </a:rPr>
              <a:t>are</a:t>
            </a:r>
            <a:r>
              <a:rPr lang="en-US" sz="2000" b="0" i="0" u="none" strike="noStrike" cap="none" dirty="0">
                <a:solidFill>
                  <a:srgbClr val="595959"/>
                </a:solidFill>
                <a:latin typeface="Open Sans"/>
                <a:ea typeface="Open Sans"/>
                <a:cs typeface="Open Sans"/>
                <a:sym typeface="Open Sans"/>
              </a:rPr>
              <a:t> able to:</a:t>
            </a:r>
            <a:endParaRPr sz="1400" b="0" i="0" u="none" strike="noStrike" cap="none" dirty="0">
              <a:solidFill>
                <a:srgbClr val="000000"/>
              </a:solidFill>
              <a:latin typeface="Arial"/>
              <a:ea typeface="Arial"/>
              <a:cs typeface="Arial"/>
              <a:sym typeface="Arial"/>
            </a:endParaRPr>
          </a:p>
        </p:txBody>
      </p:sp>
      <p:pic>
        <p:nvPicPr>
          <p:cNvPr id="9" name="Google Shape;463;p3">
            <a:extLst>
              <a:ext uri="{FF2B5EF4-FFF2-40B4-BE49-F238E27FC236}">
                <a16:creationId xmlns:a16="http://schemas.microsoft.com/office/drawing/2014/main" id="{4C7FCB90-1DAA-425E-AA8A-6F2457FE801B}"/>
              </a:ext>
            </a:extLst>
          </p:cNvPr>
          <p:cNvPicPr preferRelativeResize="0"/>
          <p:nvPr/>
        </p:nvPicPr>
        <p:blipFill rotWithShape="1">
          <a:blip r:embed="rId2">
            <a:alphaModFix/>
          </a:blip>
          <a:srcRect/>
          <a:stretch/>
        </p:blipFill>
        <p:spPr>
          <a:xfrm>
            <a:off x="1131918" y="2450161"/>
            <a:ext cx="489335" cy="489335"/>
          </a:xfrm>
          <a:prstGeom prst="rect">
            <a:avLst/>
          </a:prstGeom>
          <a:noFill/>
          <a:ln>
            <a:noFill/>
          </a:ln>
        </p:spPr>
      </p:pic>
      <p:pic>
        <p:nvPicPr>
          <p:cNvPr id="10" name="Google Shape;464;p3">
            <a:extLst>
              <a:ext uri="{FF2B5EF4-FFF2-40B4-BE49-F238E27FC236}">
                <a16:creationId xmlns:a16="http://schemas.microsoft.com/office/drawing/2014/main" id="{C9B32071-62BE-4A71-B185-0EECF5F42F24}"/>
              </a:ext>
            </a:extLst>
          </p:cNvPr>
          <p:cNvPicPr preferRelativeResize="0"/>
          <p:nvPr/>
        </p:nvPicPr>
        <p:blipFill rotWithShape="1">
          <a:blip r:embed="rId2">
            <a:alphaModFix/>
          </a:blip>
          <a:srcRect/>
          <a:stretch/>
        </p:blipFill>
        <p:spPr>
          <a:xfrm>
            <a:off x="1131915" y="3241120"/>
            <a:ext cx="489335" cy="489335"/>
          </a:xfrm>
          <a:prstGeom prst="rect">
            <a:avLst/>
          </a:prstGeom>
          <a:noFill/>
          <a:ln>
            <a:noFill/>
          </a:ln>
        </p:spPr>
      </p:pic>
      <p:sp>
        <p:nvSpPr>
          <p:cNvPr id="11" name="Google Shape;465;p3">
            <a:extLst>
              <a:ext uri="{FF2B5EF4-FFF2-40B4-BE49-F238E27FC236}">
                <a16:creationId xmlns:a16="http://schemas.microsoft.com/office/drawing/2014/main" id="{DDA08EE9-F419-4D19-8213-235CC7EFE57A}"/>
              </a:ext>
            </a:extLst>
          </p:cNvPr>
          <p:cNvSpPr txBox="1"/>
          <p:nvPr/>
        </p:nvSpPr>
        <p:spPr>
          <a:xfrm>
            <a:off x="1896334" y="4155660"/>
            <a:ext cx="8229600" cy="548640"/>
          </a:xfrm>
          <a:prstGeom prst="rect">
            <a:avLst/>
          </a:prstGeom>
          <a:noFill/>
          <a:ln>
            <a:noFill/>
          </a:ln>
        </p:spPr>
        <p:txBody>
          <a:bodyPr spcFirstLastPara="1" wrap="square" lIns="91425" tIns="45700" rIns="91425" bIns="45700" anchor="t" anchorCtr="0">
            <a:noAutofit/>
          </a:bodyPr>
          <a:lstStyle/>
          <a:p>
            <a:pPr lvl="0">
              <a:lnSpc>
                <a:spcPct val="90000"/>
              </a:lnSpc>
              <a:buClr>
                <a:srgbClr val="3F3F3F"/>
              </a:buClr>
              <a:buSzPts val="500"/>
            </a:pPr>
            <a:r>
              <a:rPr lang="en-US" sz="2000" dirty="0">
                <a:solidFill>
                  <a:srgbClr val="3F3F3F"/>
                </a:solidFill>
                <a:latin typeface="Open Sans"/>
                <a:ea typeface="Open Sans"/>
                <a:cs typeface="Open Sans"/>
                <a:sym typeface="Open Sans"/>
              </a:rPr>
              <a:t>Optimize CNNs using pooling layers</a:t>
            </a:r>
          </a:p>
        </p:txBody>
      </p:sp>
      <p:pic>
        <p:nvPicPr>
          <p:cNvPr id="12" name="Google Shape;466;p3">
            <a:extLst>
              <a:ext uri="{FF2B5EF4-FFF2-40B4-BE49-F238E27FC236}">
                <a16:creationId xmlns:a16="http://schemas.microsoft.com/office/drawing/2014/main" id="{DE53E41C-7CAE-415F-BADB-5232453C720C}"/>
              </a:ext>
            </a:extLst>
          </p:cNvPr>
          <p:cNvPicPr preferRelativeResize="0"/>
          <p:nvPr/>
        </p:nvPicPr>
        <p:blipFill rotWithShape="1">
          <a:blip r:embed="rId2">
            <a:alphaModFix/>
          </a:blip>
          <a:srcRect/>
          <a:stretch/>
        </p:blipFill>
        <p:spPr>
          <a:xfrm>
            <a:off x="1131915" y="4085559"/>
            <a:ext cx="489335" cy="489335"/>
          </a:xfrm>
          <a:prstGeom prst="rect">
            <a:avLst/>
          </a:prstGeom>
          <a:noFill/>
          <a:ln>
            <a:noFill/>
          </a:ln>
        </p:spPr>
      </p:pic>
    </p:spTree>
    <p:extLst>
      <p:ext uri="{BB962C8B-B14F-4D97-AF65-F5344CB8AC3E}">
        <p14:creationId xmlns:p14="http://schemas.microsoft.com/office/powerpoint/2010/main" val="20229955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84"/>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789" name="Google Shape;1789;p71"/>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333"/>
              </a:spcBef>
              <a:spcAft>
                <a:spcPts val="0"/>
              </a:spcAft>
              <a:buClr>
                <a:schemeClr val="lt1"/>
              </a:buClr>
              <a:buSzPts val="2200"/>
              <a:buFont typeface="Arial"/>
              <a:buNone/>
            </a:pPr>
            <a:r>
              <a:rPr lang="en-US" dirty="0"/>
              <a:t>1</a:t>
            </a:r>
            <a:endParaRPr dirty="0"/>
          </a:p>
        </p:txBody>
      </p:sp>
      <p:sp>
        <p:nvSpPr>
          <p:cNvPr id="1790" name="Google Shape;1790;p71"/>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lvl="0" indent="0"/>
            <a:r>
              <a:rPr lang="en-US" dirty="0"/>
              <a:t>The input image has been converted into a matrix of size 30 X 30 and a kernel/filter of size 7 X 7 with a stride of 1. What will be the size of the convoluted matrix?</a:t>
            </a:r>
            <a:endParaRPr dirty="0"/>
          </a:p>
        </p:txBody>
      </p:sp>
      <p:sp>
        <p:nvSpPr>
          <p:cNvPr id="1791" name="Google Shape;1791;p71"/>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dirty="0"/>
              <a:t>24 x 24</a:t>
            </a:r>
            <a:endParaRPr dirty="0"/>
          </a:p>
        </p:txBody>
      </p:sp>
      <p:sp>
        <p:nvSpPr>
          <p:cNvPr id="1792" name="Google Shape;1792;p71"/>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dirty="0"/>
              <a:t>21 x 21</a:t>
            </a:r>
            <a:endParaRPr dirty="0"/>
          </a:p>
        </p:txBody>
      </p:sp>
      <p:sp>
        <p:nvSpPr>
          <p:cNvPr id="1793" name="Google Shape;1793;p71"/>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dirty="0"/>
              <a:t>28 x 28</a:t>
            </a:r>
            <a:endParaRPr dirty="0"/>
          </a:p>
        </p:txBody>
      </p:sp>
      <p:sp>
        <p:nvSpPr>
          <p:cNvPr id="1794" name="Google Shape;1794;p71"/>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dirty="0"/>
              <a:t>7 x 7</a:t>
            </a:r>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99"/>
        <p:cNvGrpSpPr/>
        <p:nvPr/>
      </p:nvGrpSpPr>
      <p:grpSpPr>
        <a:xfrm>
          <a:off x="0" y="0"/>
          <a:ext cx="0" cy="0"/>
          <a:chOff x="0" y="0"/>
          <a:chExt cx="0" cy="0"/>
        </a:xfrm>
      </p:grpSpPr>
      <p:sp>
        <p:nvSpPr>
          <p:cNvPr id="1800" name="Google Shape;1800;p72"/>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indent="0"/>
            <a:r>
              <a:rPr lang="en-US" dirty="0"/>
              <a:t>The input image has been converted into a matrix of size 30 X 30 and a kernel/filter of size 7 X 7 with a stride of 1. What will be the size of the convoluted matrix?</a:t>
            </a:r>
          </a:p>
        </p:txBody>
      </p:sp>
      <p:sp>
        <p:nvSpPr>
          <p:cNvPr id="1801" name="Google Shape;1801;p72"/>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333"/>
              </a:spcBef>
              <a:spcAft>
                <a:spcPts val="0"/>
              </a:spcAft>
              <a:buClr>
                <a:schemeClr val="lt1"/>
              </a:buClr>
              <a:buSzPts val="2200"/>
              <a:buFont typeface="Arial"/>
              <a:buNone/>
            </a:pPr>
            <a:r>
              <a:rPr lang="en-US" dirty="0"/>
              <a:t>1</a:t>
            </a:r>
            <a:endParaRPr dirty="0"/>
          </a:p>
        </p:txBody>
      </p:sp>
      <p:sp>
        <p:nvSpPr>
          <p:cNvPr id="1802" name="Google Shape;1802;p72"/>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p>
            <a:pPr marL="0" lvl="0" indent="0">
              <a:lnSpc>
                <a:spcPct val="80000"/>
              </a:lnSpc>
              <a:buSzPts val="1850"/>
            </a:pPr>
            <a:r>
              <a:rPr lang="en-US" sz="1850" dirty="0"/>
              <a:t>The size of the convoluted matrix is given by C=((I-F+2P)/S)+1, where C is the size of the Convoluted matrix, I is the size of the input image, F the size of the filter and P the padding applied to the input matrix. Here P=0, I=30, F=7 and S=1. </a:t>
            </a:r>
            <a:endParaRPr sz="1850" dirty="0"/>
          </a:p>
        </p:txBody>
      </p:sp>
      <p:sp>
        <p:nvSpPr>
          <p:cNvPr id="1803" name="Google Shape;1803;p72"/>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p>
            <a:pPr marL="0" lvl="0" indent="0" algn="l" rtl="0">
              <a:lnSpc>
                <a:spcPct val="90000"/>
              </a:lnSpc>
              <a:spcBef>
                <a:spcPts val="1333"/>
              </a:spcBef>
              <a:spcAft>
                <a:spcPts val="0"/>
              </a:spcAft>
              <a:buClr>
                <a:srgbClr val="024F93"/>
              </a:buClr>
              <a:buSzPts val="2200"/>
              <a:buFont typeface="Arial"/>
              <a:buNone/>
            </a:pPr>
            <a:r>
              <a:rPr lang="en-US" dirty="0"/>
              <a:t>a</a:t>
            </a:r>
            <a:endParaRPr dirty="0"/>
          </a:p>
        </p:txBody>
      </p:sp>
      <p:sp>
        <p:nvSpPr>
          <p:cNvPr id="1804" name="Google Shape;1804;p72"/>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dirty="0"/>
              <a:t>24 x 24</a:t>
            </a:r>
            <a:endParaRPr dirty="0"/>
          </a:p>
        </p:txBody>
      </p:sp>
      <p:sp>
        <p:nvSpPr>
          <p:cNvPr id="1805" name="Google Shape;1805;p72"/>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dirty="0"/>
              <a:t>21 x 21</a:t>
            </a:r>
            <a:endParaRPr dirty="0"/>
          </a:p>
        </p:txBody>
      </p:sp>
      <p:sp>
        <p:nvSpPr>
          <p:cNvPr id="1806" name="Google Shape;1806;p72"/>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dirty="0"/>
              <a:t>28 x 28</a:t>
            </a:r>
            <a:endParaRPr dirty="0"/>
          </a:p>
        </p:txBody>
      </p:sp>
      <p:sp>
        <p:nvSpPr>
          <p:cNvPr id="1807" name="Google Shape;1807;p72"/>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dirty="0"/>
              <a:t>7 x 7</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lt1"/>
              </a:buClr>
              <a:buSzPts val="2800"/>
              <a:buFont typeface="Arial"/>
              <a:buNone/>
            </a:pPr>
            <a:r>
              <a:rPr lang="en-IN" dirty="0"/>
              <a:t>Success and History</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11"/>
        <p:cNvGrpSpPr/>
        <p:nvPr/>
      </p:nvGrpSpPr>
      <p:grpSpPr>
        <a:xfrm>
          <a:off x="0" y="0"/>
          <a:ext cx="0" cy="0"/>
          <a:chOff x="0" y="0"/>
          <a:chExt cx="0" cy="0"/>
        </a:xfrm>
      </p:grpSpPr>
      <p:sp>
        <p:nvSpPr>
          <p:cNvPr id="1812" name="Google Shape;1812;p73"/>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333"/>
              </a:spcBef>
              <a:spcAft>
                <a:spcPts val="0"/>
              </a:spcAft>
              <a:buClr>
                <a:schemeClr val="lt1"/>
              </a:buClr>
              <a:buSzPts val="2200"/>
              <a:buFont typeface="Arial"/>
              <a:buNone/>
            </a:pPr>
            <a:r>
              <a:rPr lang="en-US" dirty="0"/>
              <a:t>2</a:t>
            </a:r>
            <a:endParaRPr dirty="0"/>
          </a:p>
        </p:txBody>
      </p:sp>
      <p:sp>
        <p:nvSpPr>
          <p:cNvPr id="1813" name="Google Shape;1813;p73"/>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lvl="0" indent="0"/>
            <a:r>
              <a:rPr lang="en-US" dirty="0"/>
              <a:t>Which of the following do you typically see in a </a:t>
            </a:r>
            <a:r>
              <a:rPr lang="en-US" dirty="0" err="1"/>
              <a:t>ConvNet</a:t>
            </a:r>
            <a:r>
              <a:rPr lang="en-US" dirty="0"/>
              <a:t>?</a:t>
            </a:r>
            <a:endParaRPr dirty="0"/>
          </a:p>
        </p:txBody>
      </p:sp>
      <p:sp>
        <p:nvSpPr>
          <p:cNvPr id="1814" name="Google Shape;1814;p73"/>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lvl="0" indent="0"/>
            <a:r>
              <a:rPr lang="en-US" dirty="0"/>
              <a:t>Multiple pool layers followed by a CONV layer</a:t>
            </a:r>
            <a:endParaRPr dirty="0"/>
          </a:p>
        </p:txBody>
      </p:sp>
      <p:sp>
        <p:nvSpPr>
          <p:cNvPr id="1815" name="Google Shape;1815;p73"/>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0" lvl="0" indent="0"/>
            <a:r>
              <a:rPr lang="en-US" dirty="0"/>
              <a:t>Multiple CONV layers followed by a pool layer</a:t>
            </a:r>
            <a:endParaRPr dirty="0"/>
          </a:p>
        </p:txBody>
      </p:sp>
      <p:sp>
        <p:nvSpPr>
          <p:cNvPr id="1816" name="Google Shape;1816;p73"/>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indent="0"/>
            <a:r>
              <a:rPr lang="en-US" dirty="0"/>
              <a:t>FC layers in the first few layers</a:t>
            </a:r>
          </a:p>
          <a:p>
            <a:pPr marL="0" lvl="0" indent="0"/>
            <a:endParaRPr dirty="0"/>
          </a:p>
        </p:txBody>
      </p:sp>
      <p:sp>
        <p:nvSpPr>
          <p:cNvPr id="1817" name="Google Shape;1817;p73"/>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0" indent="0"/>
            <a:r>
              <a:rPr lang="en-US" dirty="0"/>
              <a:t>All the above</a:t>
            </a:r>
          </a:p>
          <a:p>
            <a:pPr marL="0" lvl="0" indent="0"/>
            <a:endParaRP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22"/>
        <p:cNvGrpSpPr/>
        <p:nvPr/>
      </p:nvGrpSpPr>
      <p:grpSpPr>
        <a:xfrm>
          <a:off x="0" y="0"/>
          <a:ext cx="0" cy="0"/>
          <a:chOff x="0" y="0"/>
          <a:chExt cx="0" cy="0"/>
        </a:xfrm>
      </p:grpSpPr>
      <p:sp>
        <p:nvSpPr>
          <p:cNvPr id="1823" name="Google Shape;1823;p74"/>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indent="0"/>
            <a:r>
              <a:rPr lang="en-US" dirty="0"/>
              <a:t>Which of the following do you typically see in a </a:t>
            </a:r>
            <a:r>
              <a:rPr lang="en-US" dirty="0" err="1"/>
              <a:t>ConvNet</a:t>
            </a:r>
            <a:r>
              <a:rPr lang="en-US" dirty="0"/>
              <a:t>?</a:t>
            </a:r>
          </a:p>
        </p:txBody>
      </p:sp>
      <p:sp>
        <p:nvSpPr>
          <p:cNvPr id="1824" name="Google Shape;1824;p74"/>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333"/>
              </a:spcBef>
              <a:spcAft>
                <a:spcPts val="0"/>
              </a:spcAft>
              <a:buClr>
                <a:schemeClr val="lt1"/>
              </a:buClr>
              <a:buSzPts val="2200"/>
              <a:buFont typeface="Arial"/>
              <a:buNone/>
            </a:pPr>
            <a:r>
              <a:rPr lang="en-US"/>
              <a:t>2</a:t>
            </a:r>
            <a:endParaRPr/>
          </a:p>
        </p:txBody>
      </p:sp>
      <p:sp>
        <p:nvSpPr>
          <p:cNvPr id="1825" name="Google Shape;1825;p74"/>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333"/>
              </a:spcBef>
              <a:spcAft>
                <a:spcPts val="0"/>
              </a:spcAft>
              <a:buClr>
                <a:srgbClr val="3F3F3F"/>
              </a:buClr>
              <a:buSzPts val="2000"/>
              <a:buFont typeface="Arial"/>
              <a:buNone/>
            </a:pPr>
            <a:r>
              <a:rPr lang="en-IN" dirty="0"/>
              <a:t>A typical/deep </a:t>
            </a:r>
            <a:r>
              <a:rPr lang="en-IN" dirty="0" err="1"/>
              <a:t>ConvNet</a:t>
            </a:r>
            <a:r>
              <a:rPr lang="en-IN" dirty="0"/>
              <a:t> usually comprises of multiple convolutional layers followed by a pool layer.</a:t>
            </a:r>
            <a:endParaRPr dirty="0"/>
          </a:p>
        </p:txBody>
      </p:sp>
      <p:sp>
        <p:nvSpPr>
          <p:cNvPr id="1826" name="Google Shape;1826;p74"/>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p>
            <a:pPr marL="0" lvl="0" indent="0" algn="l" rtl="0">
              <a:lnSpc>
                <a:spcPct val="90000"/>
              </a:lnSpc>
              <a:spcBef>
                <a:spcPts val="1333"/>
              </a:spcBef>
              <a:spcAft>
                <a:spcPts val="0"/>
              </a:spcAft>
              <a:buClr>
                <a:srgbClr val="024F93"/>
              </a:buClr>
              <a:buSzPts val="2200"/>
              <a:buFont typeface="Arial"/>
              <a:buNone/>
            </a:pPr>
            <a:r>
              <a:rPr lang="en-US" dirty="0"/>
              <a:t>b</a:t>
            </a:r>
            <a:endParaRPr dirty="0"/>
          </a:p>
        </p:txBody>
      </p:sp>
      <p:sp>
        <p:nvSpPr>
          <p:cNvPr id="1827" name="Google Shape;1827;p74"/>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indent="0"/>
            <a:r>
              <a:rPr lang="en-US" dirty="0"/>
              <a:t>Multiple pool layers followed by a CONV layer</a:t>
            </a:r>
          </a:p>
        </p:txBody>
      </p:sp>
      <p:sp>
        <p:nvSpPr>
          <p:cNvPr id="1828" name="Google Shape;1828;p74"/>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0" indent="0"/>
            <a:r>
              <a:rPr lang="en-US" dirty="0"/>
              <a:t>Multiple CONV layers followed by a pool layer</a:t>
            </a:r>
          </a:p>
        </p:txBody>
      </p:sp>
      <p:sp>
        <p:nvSpPr>
          <p:cNvPr id="1829" name="Google Shape;1829;p74"/>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indent="0"/>
            <a:r>
              <a:rPr lang="en-US" dirty="0"/>
              <a:t>FC layers in the first few layers</a:t>
            </a:r>
          </a:p>
        </p:txBody>
      </p:sp>
      <p:sp>
        <p:nvSpPr>
          <p:cNvPr id="1830" name="Google Shape;1830;p74"/>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0" indent="0"/>
            <a:r>
              <a:rPr lang="en-US" dirty="0"/>
              <a:t>All the above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35"/>
        <p:cNvGrpSpPr/>
        <p:nvPr/>
      </p:nvGrpSpPr>
      <p:grpSpPr>
        <a:xfrm>
          <a:off x="0" y="0"/>
          <a:ext cx="0" cy="0"/>
          <a:chOff x="0" y="0"/>
          <a:chExt cx="0" cy="0"/>
        </a:xfrm>
      </p:grpSpPr>
      <p:sp>
        <p:nvSpPr>
          <p:cNvPr id="1836" name="Google Shape;1836;p75"/>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3F3F"/>
              </a:buClr>
              <a:buSzPts val="3200"/>
              <a:buFont typeface="Arial"/>
              <a:buNone/>
            </a:pPr>
            <a:r>
              <a:rPr lang="en-IN" dirty="0"/>
              <a:t>Image Classification</a:t>
            </a:r>
            <a:endParaRPr dirty="0"/>
          </a:p>
        </p:txBody>
      </p:sp>
      <p:sp>
        <p:nvSpPr>
          <p:cNvPr id="1837" name="Google Shape;1837;p75"/>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p>
            <a:pPr marL="0" indent="0"/>
            <a:r>
              <a:rPr lang="en-US" sz="1800" b="1" dirty="0">
                <a:solidFill>
                  <a:srgbClr val="FFFFFF"/>
                </a:solidFill>
              </a:rPr>
              <a:t>Problem Statement:</a:t>
            </a:r>
            <a:r>
              <a:rPr lang="en-US" sz="1800" dirty="0">
                <a:solidFill>
                  <a:srgbClr val="FFFFFF"/>
                </a:solidFill>
              </a:rPr>
              <a:t>  </a:t>
            </a:r>
            <a:r>
              <a:rPr lang="en-US" sz="1800" dirty="0" err="1"/>
              <a:t>Asirra</a:t>
            </a:r>
            <a:r>
              <a:rPr lang="en-US" sz="1800" dirty="0"/>
              <a:t> (Animal Species Image Recognition for Restricting Access) is a HIP (Human Interactive Proof) that works by asking users to identify photographs of cats and dogs. This task is difficult for computers, but studies have shown that people can accomplish it quickly and accurately.</a:t>
            </a:r>
            <a:endParaRPr lang="en-US" sz="1800" dirty="0">
              <a:solidFill>
                <a:srgbClr val="FFFFFF"/>
              </a:solidFill>
            </a:endParaRPr>
          </a:p>
          <a:p>
            <a:pPr marL="0" lvl="0" indent="0"/>
            <a:r>
              <a:rPr lang="en-US" sz="1800" b="1" dirty="0">
                <a:solidFill>
                  <a:srgbClr val="FFFFFF"/>
                </a:solidFill>
              </a:rPr>
              <a:t>Hint: </a:t>
            </a:r>
            <a:r>
              <a:rPr lang="en-US" sz="1800" dirty="0">
                <a:solidFill>
                  <a:srgbClr val="FFFFFF"/>
                </a:solidFill>
              </a:rPr>
              <a:t>Use the dataset folder provided with csv files for importing training and testing sets. Also, use cat.jpg to validate your model.</a:t>
            </a:r>
            <a:endParaRPr lang="en-US" sz="1800" b="1" dirty="0">
              <a:solidFill>
                <a:srgbClr val="FFFFFF"/>
              </a:solidFill>
            </a:endParaRPr>
          </a:p>
          <a:p>
            <a:pPr marL="0" indent="0">
              <a:buClr>
                <a:schemeClr val="dk1"/>
              </a:buClr>
              <a:buSzPts val="1100"/>
            </a:pPr>
            <a:r>
              <a:rPr lang="en-US" sz="1800" b="1" dirty="0">
                <a:solidFill>
                  <a:srgbClr val="FFFFFF"/>
                </a:solidFill>
              </a:rPr>
              <a:t>Objective: </a:t>
            </a:r>
            <a:r>
              <a:rPr lang="en-US" sz="1800" dirty="0"/>
              <a:t>To write an algorithm to classify whether images contain either a dog or a cat. (Use </a:t>
            </a:r>
            <a:r>
              <a:rPr lang="en-US" sz="1800" dirty="0" err="1"/>
              <a:t>Keras</a:t>
            </a:r>
            <a:r>
              <a:rPr lang="en-US" sz="1800" dirty="0"/>
              <a:t> for this task).</a:t>
            </a:r>
          </a:p>
          <a:p>
            <a:pPr marL="0" indent="0">
              <a:buClr>
                <a:schemeClr val="dk1"/>
              </a:buClr>
              <a:buSzPts val="1100"/>
            </a:pPr>
            <a:endParaRPr sz="1800" dirty="0">
              <a:solidFill>
                <a:srgbClr val="FFFFFF"/>
              </a:solidFill>
            </a:endParaRPr>
          </a:p>
          <a:p>
            <a:pPr marL="0" indent="0"/>
            <a:r>
              <a:rPr lang="en-US" sz="1800" b="1" dirty="0">
                <a:solidFill>
                  <a:srgbClr val="FFFFFF"/>
                </a:solidFill>
              </a:rPr>
              <a:t>Access:</a:t>
            </a:r>
            <a:r>
              <a:rPr lang="en-US" sz="1800" dirty="0">
                <a:solidFill>
                  <a:srgbClr val="FFFFFF"/>
                </a:solidFill>
              </a:rPr>
              <a:t> </a:t>
            </a:r>
            <a:r>
              <a:rPr lang="en-US" sz="1800" dirty="0"/>
              <a:t>Click the Practice Labs tab on the left panel. Now, click on the START LAB button and wait while the lab prepares itself. Then, click on the LAUNCH LAB button. A full-fledged </a:t>
            </a:r>
            <a:r>
              <a:rPr lang="en-US" sz="1800" dirty="0" err="1"/>
              <a:t>jupyter</a:t>
            </a:r>
            <a:r>
              <a:rPr lang="en-US" sz="1800" dirty="0"/>
              <a:t> lab opens, which you can use for your hands-on practice and projects.</a:t>
            </a:r>
          </a:p>
          <a:p>
            <a:pPr marL="0" lvl="0" indent="0" algn="l" rtl="0">
              <a:lnSpc>
                <a:spcPct val="90000"/>
              </a:lnSpc>
              <a:spcBef>
                <a:spcPts val="1333"/>
              </a:spcBef>
              <a:spcAft>
                <a:spcPts val="0"/>
              </a:spcAft>
              <a:buClr>
                <a:schemeClr val="lt1"/>
              </a:buClr>
              <a:buSzPts val="2200"/>
              <a:buNone/>
            </a:pPr>
            <a:endParaRPr sz="1800" dirty="0">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82D2BD-C681-45C1-9A79-1A6C8F2A2EAF}"/>
              </a:ext>
            </a:extLst>
          </p:cNvPr>
          <p:cNvSpPr>
            <a:spLocks noGrp="1"/>
          </p:cNvSpPr>
          <p:nvPr>
            <p:ph type="body" idx="1"/>
          </p:nvPr>
        </p:nvSpPr>
        <p:spPr/>
        <p:txBody>
          <a:bodyPr/>
          <a:lstStyle/>
          <a:p>
            <a:r>
              <a:rPr lang="en-IN" dirty="0"/>
              <a:t>Thank You</a:t>
            </a:r>
          </a:p>
        </p:txBody>
      </p:sp>
    </p:spTree>
    <p:extLst>
      <p:ext uri="{BB962C8B-B14F-4D97-AF65-F5344CB8AC3E}">
        <p14:creationId xmlns:p14="http://schemas.microsoft.com/office/powerpoint/2010/main" val="3999110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Human Visual and CNN</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5780080" y="780887"/>
            <a:ext cx="4809871" cy="365760"/>
          </a:xfrm>
          <a:prstGeom prst="rect">
            <a:avLst/>
          </a:prstGeom>
          <a:noFill/>
          <a:ln>
            <a:noFill/>
          </a:ln>
        </p:spPr>
      </p:pic>
      <p:grpSp>
        <p:nvGrpSpPr>
          <p:cNvPr id="484" name="Google Shape;484;p5"/>
          <p:cNvGrpSpPr/>
          <p:nvPr/>
        </p:nvGrpSpPr>
        <p:grpSpPr>
          <a:xfrm>
            <a:off x="812800" y="5523984"/>
            <a:ext cx="15138401" cy="2484899"/>
            <a:chOff x="853440" y="1146647"/>
            <a:chExt cx="15138401" cy="3241569"/>
          </a:xfrm>
        </p:grpSpPr>
        <p:sp>
          <p:nvSpPr>
            <p:cNvPr id="485" name="Google Shape;485;p5"/>
            <p:cNvSpPr txBox="1"/>
            <p:nvPr/>
          </p:nvSpPr>
          <p:spPr>
            <a:xfrm>
              <a:off x="1026372" y="1468131"/>
              <a:ext cx="14965467" cy="1457949"/>
            </a:xfrm>
            <a:prstGeom prst="rect">
              <a:avLst/>
            </a:prstGeom>
            <a:noFill/>
            <a:ln>
              <a:noFill/>
            </a:ln>
          </p:spPr>
          <p:txBody>
            <a:bodyPr spcFirstLastPara="1" wrap="square" lIns="91425" tIns="45700" rIns="91425" bIns="45700" anchor="t" anchorCtr="0">
              <a:noAutofit/>
            </a:bodyPr>
            <a:lstStyle/>
            <a:p>
              <a:pPr marL="304792" lvl="0" indent="-304792">
                <a:lnSpc>
                  <a:spcPct val="150000"/>
                </a:lnSpc>
                <a:buClr>
                  <a:srgbClr val="FFC000"/>
                </a:buClr>
                <a:buSzPts val="2800"/>
                <a:buFont typeface="Noto Sans Symbols"/>
                <a:buChar char="▪"/>
              </a:pP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The idea of CNNs was neurobiologically motivated by the findings of locally-sensitive and orientation-selective nerve cells in the visual cortex.</a:t>
              </a:r>
            </a:p>
            <a:p>
              <a:pPr marL="304792" indent="-304792">
                <a:lnSpc>
                  <a:spcPct val="150000"/>
                </a:lnSpc>
                <a:buClr>
                  <a:srgbClr val="FFC000"/>
                </a:buClr>
                <a:buSzPts val="2800"/>
                <a:buFont typeface="Noto Sans Symbols"/>
                <a:buChar char="▪"/>
              </a:pPr>
              <a:r>
                <a:rPr lang="en-GB" altLang="ko-KR"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Inventors of CNN designed a network structure that implicitly extracts relevant features.</a:t>
              </a:r>
            </a:p>
            <a:p>
              <a:pPr marL="304792" lvl="0" indent="-304792">
                <a:lnSpc>
                  <a:spcPct val="150000"/>
                </a:lnSpc>
                <a:buClr>
                  <a:srgbClr val="FFC000"/>
                </a:buClr>
                <a:buSzPts val="2800"/>
                <a:buFont typeface="Noto Sans Symbols"/>
                <a:buChar char="▪"/>
              </a:pP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Convolutional Neural Networks are a special kind of multilayer neural networks.</a:t>
              </a:r>
            </a:p>
            <a:p>
              <a:pPr marL="304792" marR="0" lvl="0" indent="-304792" algn="l" rtl="0">
                <a:lnSpc>
                  <a:spcPct val="150000"/>
                </a:lnSpc>
                <a:spcBef>
                  <a:spcPts val="0"/>
                </a:spcBef>
                <a:spcAft>
                  <a:spcPts val="0"/>
                </a:spcAft>
                <a:buClr>
                  <a:srgbClr val="FFC000"/>
                </a:buClr>
                <a:buSzPts val="2800"/>
                <a:buFont typeface="Noto Sans Symbols"/>
                <a:buChar char="▪"/>
              </a:pPr>
              <a:endParaRPr sz="2200" b="0" i="0" u="none" strike="noStrike" cap="none" dirty="0">
                <a:solidFill>
                  <a:schemeClr val="tx1">
                    <a:lumMod val="65000"/>
                    <a:lumOff val="35000"/>
                  </a:schemeClr>
                </a:solidFill>
                <a:latin typeface="Open Sans" panose="020B0604020202020204" charset="0"/>
                <a:ea typeface="Open Sans" panose="020B0604020202020204" charset="0"/>
                <a:cs typeface="Open Sans" panose="020B0604020202020204" charset="0"/>
                <a:sym typeface="Arial"/>
              </a:endParaRPr>
            </a:p>
          </p:txBody>
        </p:sp>
        <p:sp>
          <p:nvSpPr>
            <p:cNvPr id="486" name="Google Shape;486;p5"/>
            <p:cNvSpPr/>
            <p:nvPr/>
          </p:nvSpPr>
          <p:spPr>
            <a:xfrm>
              <a:off x="853440" y="1146647"/>
              <a:ext cx="15138401" cy="3241569"/>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dirty="0">
                <a:solidFill>
                  <a:schemeClr val="lt1"/>
                </a:solidFill>
                <a:latin typeface="Open Sans" panose="020B0604020202020204" charset="0"/>
                <a:ea typeface="Open Sans" panose="020B0604020202020204" charset="0"/>
                <a:cs typeface="Open Sans" panose="020B0604020202020204" charset="0"/>
                <a:sym typeface="Calibri"/>
              </a:endParaRPr>
            </a:p>
          </p:txBody>
        </p:sp>
      </p:grpSp>
      <p:pic>
        <p:nvPicPr>
          <p:cNvPr id="3" name="Picture 2">
            <a:extLst>
              <a:ext uri="{FF2B5EF4-FFF2-40B4-BE49-F238E27FC236}">
                <a16:creationId xmlns:a16="http://schemas.microsoft.com/office/drawing/2014/main" id="{E8EB9FB4-1953-4454-8224-A5115435EE33}"/>
              </a:ext>
            </a:extLst>
          </p:cNvPr>
          <p:cNvPicPr>
            <a:picLocks noChangeAspect="1"/>
          </p:cNvPicPr>
          <p:nvPr/>
        </p:nvPicPr>
        <p:blipFill rotWithShape="1">
          <a:blip r:embed="rId4"/>
          <a:srcRect l="55224"/>
          <a:stretch/>
        </p:blipFill>
        <p:spPr>
          <a:xfrm>
            <a:off x="8607972" y="1643703"/>
            <a:ext cx="3625168" cy="2924175"/>
          </a:xfrm>
          <a:prstGeom prst="rect">
            <a:avLst/>
          </a:prstGeom>
        </p:spPr>
      </p:pic>
      <p:grpSp>
        <p:nvGrpSpPr>
          <p:cNvPr id="2" name="Group 1">
            <a:extLst>
              <a:ext uri="{FF2B5EF4-FFF2-40B4-BE49-F238E27FC236}">
                <a16:creationId xmlns:a16="http://schemas.microsoft.com/office/drawing/2014/main" id="{2D7A39AA-CD10-48BE-A839-4259B727B041}"/>
              </a:ext>
            </a:extLst>
          </p:cNvPr>
          <p:cNvGrpSpPr/>
          <p:nvPr/>
        </p:nvGrpSpPr>
        <p:grpSpPr>
          <a:xfrm>
            <a:off x="3515330" y="1585519"/>
            <a:ext cx="5092642" cy="3516508"/>
            <a:chOff x="4136890" y="1627770"/>
            <a:chExt cx="5092642" cy="3516508"/>
          </a:xfrm>
        </p:grpSpPr>
        <p:pic>
          <p:nvPicPr>
            <p:cNvPr id="8" name="Graphic 7">
              <a:extLst>
                <a:ext uri="{FF2B5EF4-FFF2-40B4-BE49-F238E27FC236}">
                  <a16:creationId xmlns:a16="http://schemas.microsoft.com/office/drawing/2014/main" id="{EB6DF72F-CC45-4986-BE36-9C6F7641FA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4136890" y="1627770"/>
              <a:ext cx="3613466" cy="2940108"/>
            </a:xfrm>
            <a:prstGeom prst="rect">
              <a:avLst/>
            </a:prstGeom>
          </p:spPr>
        </p:pic>
        <p:cxnSp>
          <p:nvCxnSpPr>
            <p:cNvPr id="9" name="Straight Arrow Connector 8">
              <a:extLst>
                <a:ext uri="{FF2B5EF4-FFF2-40B4-BE49-F238E27FC236}">
                  <a16:creationId xmlns:a16="http://schemas.microsoft.com/office/drawing/2014/main" id="{7BF3DC53-9D0A-4EDE-BC1A-CB36A1E2AACB}"/>
                </a:ext>
              </a:extLst>
            </p:cNvPr>
            <p:cNvCxnSpPr>
              <a:endCxn id="8" idx="1"/>
            </p:cNvCxnSpPr>
            <p:nvPr/>
          </p:nvCxnSpPr>
          <p:spPr>
            <a:xfrm flipH="1" flipV="1">
              <a:off x="7750356" y="3097824"/>
              <a:ext cx="270238" cy="2070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E95916C-7B68-404E-AA66-BF79B95A73E3}"/>
                </a:ext>
              </a:extLst>
            </p:cNvPr>
            <p:cNvSpPr txBox="1"/>
            <p:nvPr/>
          </p:nvSpPr>
          <p:spPr>
            <a:xfrm>
              <a:off x="7748036" y="3365728"/>
              <a:ext cx="1481496" cy="769441"/>
            </a:xfrm>
            <a:prstGeom prst="rect">
              <a:avLst/>
            </a:prstGeom>
            <a:noFill/>
          </p:spPr>
          <p:txBody>
            <a:bodyPr wrap="none" rtlCol="0">
              <a:spAutoFit/>
            </a:bodyPr>
            <a:lstStyle/>
            <a:p>
              <a:r>
                <a:rPr lang="en-US" sz="2200" b="1" dirty="0">
                  <a:latin typeface="Open Sans" panose="020B0604020202020204" charset="0"/>
                  <a:ea typeface="Open Sans" panose="020B0604020202020204" charset="0"/>
                  <a:cs typeface="Open Sans" panose="020B0604020202020204" charset="0"/>
                </a:rPr>
                <a:t>Edges</a:t>
              </a:r>
            </a:p>
            <a:p>
              <a:r>
                <a:rPr lang="en-US" sz="2200" b="1" dirty="0">
                  <a:latin typeface="Open Sans" panose="020B0604020202020204" charset="0"/>
                  <a:ea typeface="Open Sans" panose="020B0604020202020204" charset="0"/>
                  <a:cs typeface="Open Sans" panose="020B0604020202020204" charset="0"/>
                </a:rPr>
                <a:t>And lines</a:t>
              </a:r>
            </a:p>
          </p:txBody>
        </p:sp>
        <p:cxnSp>
          <p:nvCxnSpPr>
            <p:cNvPr id="11" name="Straight Arrow Connector 10">
              <a:extLst>
                <a:ext uri="{FF2B5EF4-FFF2-40B4-BE49-F238E27FC236}">
                  <a16:creationId xmlns:a16="http://schemas.microsoft.com/office/drawing/2014/main" id="{909F0ED7-33C7-415B-B656-8FAA1D304A3B}"/>
                </a:ext>
              </a:extLst>
            </p:cNvPr>
            <p:cNvCxnSpPr/>
            <p:nvPr/>
          </p:nvCxnSpPr>
          <p:spPr>
            <a:xfrm flipH="1" flipV="1">
              <a:off x="6596743" y="3749040"/>
              <a:ext cx="849086" cy="6792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531F3B4-7F2C-4F26-AB05-B33C5FEA3BE3}"/>
                </a:ext>
              </a:extLst>
            </p:cNvPr>
            <p:cNvSpPr txBox="1"/>
            <p:nvPr/>
          </p:nvSpPr>
          <p:spPr>
            <a:xfrm>
              <a:off x="7487385" y="4289939"/>
              <a:ext cx="1180131" cy="430887"/>
            </a:xfrm>
            <a:prstGeom prst="rect">
              <a:avLst/>
            </a:prstGeom>
            <a:noFill/>
          </p:spPr>
          <p:txBody>
            <a:bodyPr wrap="none" rtlCol="0">
              <a:spAutoFit/>
            </a:bodyPr>
            <a:lstStyle/>
            <a:p>
              <a:r>
                <a:rPr lang="en-US" sz="2200" b="1" dirty="0">
                  <a:latin typeface="Open Sans" panose="020B0604020202020204" charset="0"/>
                  <a:ea typeface="Open Sans" panose="020B0604020202020204" charset="0"/>
                  <a:cs typeface="Open Sans" panose="020B0604020202020204" charset="0"/>
                </a:rPr>
                <a:t>Shapes</a:t>
              </a:r>
            </a:p>
          </p:txBody>
        </p:sp>
        <p:cxnSp>
          <p:nvCxnSpPr>
            <p:cNvPr id="13" name="Straight Arrow Connector 12">
              <a:extLst>
                <a:ext uri="{FF2B5EF4-FFF2-40B4-BE49-F238E27FC236}">
                  <a16:creationId xmlns:a16="http://schemas.microsoft.com/office/drawing/2014/main" id="{8E9A925D-E914-4938-8CD1-47377F5248DB}"/>
                </a:ext>
              </a:extLst>
            </p:cNvPr>
            <p:cNvCxnSpPr/>
            <p:nvPr/>
          </p:nvCxnSpPr>
          <p:spPr>
            <a:xfrm flipV="1">
              <a:off x="5133703" y="3627338"/>
              <a:ext cx="809920" cy="7110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CADB6FB-0C60-4EDB-92B3-2E120DDB388D}"/>
                </a:ext>
              </a:extLst>
            </p:cNvPr>
            <p:cNvSpPr txBox="1"/>
            <p:nvPr/>
          </p:nvSpPr>
          <p:spPr>
            <a:xfrm>
              <a:off x="4691817" y="4374837"/>
              <a:ext cx="1901483" cy="769441"/>
            </a:xfrm>
            <a:prstGeom prst="rect">
              <a:avLst/>
            </a:prstGeom>
            <a:noFill/>
          </p:spPr>
          <p:txBody>
            <a:bodyPr wrap="none" rtlCol="0">
              <a:spAutoFit/>
            </a:bodyPr>
            <a:lstStyle/>
            <a:p>
              <a:r>
                <a:rPr lang="en-US" sz="2200" b="1" dirty="0">
                  <a:latin typeface="Open Sans" panose="020B0604020202020204" charset="0"/>
                  <a:ea typeface="Open Sans" panose="020B0604020202020204" charset="0"/>
                  <a:cs typeface="Open Sans" panose="020B0604020202020204" charset="0"/>
                </a:rPr>
                <a:t>Faces</a:t>
              </a:r>
            </a:p>
            <a:p>
              <a:r>
                <a:rPr lang="en-US" sz="2200" b="1" dirty="0">
                  <a:latin typeface="Open Sans" panose="020B0604020202020204" charset="0"/>
                  <a:ea typeface="Open Sans" panose="020B0604020202020204" charset="0"/>
                  <a:cs typeface="Open Sans" panose="020B0604020202020204" charset="0"/>
                </a:rPr>
                <a:t>And objects </a:t>
              </a:r>
            </a:p>
          </p:txBody>
        </p:sp>
        <p:cxnSp>
          <p:nvCxnSpPr>
            <p:cNvPr id="15" name="Straight Arrow Connector 14">
              <a:extLst>
                <a:ext uri="{FF2B5EF4-FFF2-40B4-BE49-F238E27FC236}">
                  <a16:creationId xmlns:a16="http://schemas.microsoft.com/office/drawing/2014/main" id="{D523B7F3-A517-478B-8ACE-A9EC1F48EE18}"/>
                </a:ext>
              </a:extLst>
            </p:cNvPr>
            <p:cNvCxnSpPr>
              <a:cxnSpLocks/>
            </p:cNvCxnSpPr>
            <p:nvPr/>
          </p:nvCxnSpPr>
          <p:spPr>
            <a:xfrm flipV="1">
              <a:off x="5133703" y="2552158"/>
              <a:ext cx="509451" cy="7018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F310378B-4B0D-42FD-AD94-D4DCE5F70C4D}"/>
                </a:ext>
              </a:extLst>
            </p:cNvPr>
            <p:cNvGrpSpPr/>
            <p:nvPr/>
          </p:nvGrpSpPr>
          <p:grpSpPr>
            <a:xfrm>
              <a:off x="5758712" y="2322991"/>
              <a:ext cx="827771" cy="430887"/>
              <a:chOff x="3433305" y="572234"/>
              <a:chExt cx="827771" cy="430887"/>
            </a:xfrm>
          </p:grpSpPr>
          <p:sp>
            <p:nvSpPr>
              <p:cNvPr id="17" name="Rectangle 16">
                <a:extLst>
                  <a:ext uri="{FF2B5EF4-FFF2-40B4-BE49-F238E27FC236}">
                    <a16:creationId xmlns:a16="http://schemas.microsoft.com/office/drawing/2014/main" id="{C0042999-1682-4FD9-AB3A-99CBB4EB3EE5}"/>
                  </a:ext>
                </a:extLst>
              </p:cNvPr>
              <p:cNvSpPr/>
              <p:nvPr/>
            </p:nvSpPr>
            <p:spPr>
              <a:xfrm>
                <a:off x="3433305" y="589266"/>
                <a:ext cx="766649" cy="3657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B53E535D-5609-474E-A098-B22742A3C8F4}"/>
                  </a:ext>
                </a:extLst>
              </p:cNvPr>
              <p:cNvSpPr txBox="1"/>
              <p:nvPr/>
            </p:nvSpPr>
            <p:spPr>
              <a:xfrm>
                <a:off x="3484901" y="572234"/>
                <a:ext cx="776175" cy="430887"/>
              </a:xfrm>
              <a:prstGeom prst="rect">
                <a:avLst/>
              </a:prstGeom>
              <a:noFill/>
            </p:spPr>
            <p:txBody>
              <a:bodyPr wrap="square" rtlCol="0">
                <a:spAutoFit/>
              </a:bodyPr>
              <a:lstStyle/>
              <a:p>
                <a:r>
                  <a:rPr lang="en-US" sz="2200" b="1" dirty="0">
                    <a:latin typeface="Open Sans" panose="020B0604020202020204" charset="0"/>
                    <a:ea typeface="Open Sans" panose="020B0604020202020204" charset="0"/>
                    <a:cs typeface="Open Sans" panose="020B0604020202020204" charset="0"/>
                  </a:rPr>
                  <a:t>LGN</a:t>
                </a:r>
              </a:p>
            </p:txBody>
          </p:sp>
        </p:grpSp>
        <p:cxnSp>
          <p:nvCxnSpPr>
            <p:cNvPr id="19" name="Straight Arrow Connector 18">
              <a:extLst>
                <a:ext uri="{FF2B5EF4-FFF2-40B4-BE49-F238E27FC236}">
                  <a16:creationId xmlns:a16="http://schemas.microsoft.com/office/drawing/2014/main" id="{7982077B-F5AF-47AB-9824-0EF2831E5199}"/>
                </a:ext>
              </a:extLst>
            </p:cNvPr>
            <p:cNvCxnSpPr/>
            <p:nvPr/>
          </p:nvCxnSpPr>
          <p:spPr>
            <a:xfrm>
              <a:off x="6596743" y="2492268"/>
              <a:ext cx="666206" cy="4108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54E5AD0F-B0B1-4025-8330-46B70EF4804F}"/>
                </a:ext>
              </a:extLst>
            </p:cNvPr>
            <p:cNvGrpSpPr/>
            <p:nvPr/>
          </p:nvGrpSpPr>
          <p:grpSpPr>
            <a:xfrm>
              <a:off x="7206601" y="2939974"/>
              <a:ext cx="561592" cy="430887"/>
              <a:chOff x="3370241" y="572506"/>
              <a:chExt cx="899859" cy="430887"/>
            </a:xfrm>
          </p:grpSpPr>
          <p:sp>
            <p:nvSpPr>
              <p:cNvPr id="21" name="Rectangle 20">
                <a:extLst>
                  <a:ext uri="{FF2B5EF4-FFF2-40B4-BE49-F238E27FC236}">
                    <a16:creationId xmlns:a16="http://schemas.microsoft.com/office/drawing/2014/main" id="{1B8BCFCF-5F72-4DA9-99A5-144D6D739B75}"/>
                  </a:ext>
                </a:extLst>
              </p:cNvPr>
              <p:cNvSpPr/>
              <p:nvPr/>
            </p:nvSpPr>
            <p:spPr>
              <a:xfrm>
                <a:off x="3370241" y="573500"/>
                <a:ext cx="766649" cy="3657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latin typeface="Open Sans" panose="020B0604020202020204" charset="0"/>
                  <a:ea typeface="Open Sans" panose="020B0604020202020204" charset="0"/>
                  <a:cs typeface="Open Sans" panose="020B0604020202020204" charset="0"/>
                </a:endParaRPr>
              </a:p>
            </p:txBody>
          </p:sp>
          <p:sp>
            <p:nvSpPr>
              <p:cNvPr id="22" name="TextBox 21">
                <a:extLst>
                  <a:ext uri="{FF2B5EF4-FFF2-40B4-BE49-F238E27FC236}">
                    <a16:creationId xmlns:a16="http://schemas.microsoft.com/office/drawing/2014/main" id="{B7FC73D9-0F70-4CA1-B5BB-DD3409B13410}"/>
                  </a:ext>
                </a:extLst>
              </p:cNvPr>
              <p:cNvSpPr txBox="1"/>
              <p:nvPr/>
            </p:nvSpPr>
            <p:spPr>
              <a:xfrm>
                <a:off x="3424533" y="572506"/>
                <a:ext cx="845567" cy="430887"/>
              </a:xfrm>
              <a:prstGeom prst="rect">
                <a:avLst/>
              </a:prstGeom>
              <a:noFill/>
            </p:spPr>
            <p:txBody>
              <a:bodyPr wrap="none" rtlCol="0">
                <a:spAutoFit/>
              </a:bodyPr>
              <a:lstStyle/>
              <a:p>
                <a:r>
                  <a:rPr lang="en-US" sz="2200" b="1" dirty="0">
                    <a:latin typeface="Open Sans" panose="020B0604020202020204" charset="0"/>
                    <a:ea typeface="Open Sans" panose="020B0604020202020204" charset="0"/>
                    <a:cs typeface="Open Sans" panose="020B0604020202020204" charset="0"/>
                  </a:rPr>
                  <a:t>V1</a:t>
                </a:r>
              </a:p>
            </p:txBody>
          </p:sp>
        </p:grpSp>
        <p:grpSp>
          <p:nvGrpSpPr>
            <p:cNvPr id="23" name="Group 22">
              <a:extLst>
                <a:ext uri="{FF2B5EF4-FFF2-40B4-BE49-F238E27FC236}">
                  <a16:creationId xmlns:a16="http://schemas.microsoft.com/office/drawing/2014/main" id="{F11544FB-85A6-45AE-9148-B7F2805F180E}"/>
                </a:ext>
              </a:extLst>
            </p:cNvPr>
            <p:cNvGrpSpPr/>
            <p:nvPr/>
          </p:nvGrpSpPr>
          <p:grpSpPr>
            <a:xfrm>
              <a:off x="6615252" y="3159743"/>
              <a:ext cx="527709" cy="430887"/>
              <a:chOff x="3348746" y="572506"/>
              <a:chExt cx="845567" cy="430887"/>
            </a:xfrm>
          </p:grpSpPr>
          <p:sp>
            <p:nvSpPr>
              <p:cNvPr id="24" name="Rectangle 23">
                <a:extLst>
                  <a:ext uri="{FF2B5EF4-FFF2-40B4-BE49-F238E27FC236}">
                    <a16:creationId xmlns:a16="http://schemas.microsoft.com/office/drawing/2014/main" id="{FF6293F1-BDA9-4181-B015-56BBE34BC4CA}"/>
                  </a:ext>
                </a:extLst>
              </p:cNvPr>
              <p:cNvSpPr/>
              <p:nvPr/>
            </p:nvSpPr>
            <p:spPr>
              <a:xfrm>
                <a:off x="3370241" y="573500"/>
                <a:ext cx="766649" cy="3657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latin typeface="Open Sans" panose="020B0604020202020204" charset="0"/>
                  <a:ea typeface="Open Sans" panose="020B0604020202020204" charset="0"/>
                  <a:cs typeface="Open Sans" panose="020B0604020202020204" charset="0"/>
                </a:endParaRPr>
              </a:p>
            </p:txBody>
          </p:sp>
          <p:sp>
            <p:nvSpPr>
              <p:cNvPr id="25" name="TextBox 24">
                <a:extLst>
                  <a:ext uri="{FF2B5EF4-FFF2-40B4-BE49-F238E27FC236}">
                    <a16:creationId xmlns:a16="http://schemas.microsoft.com/office/drawing/2014/main" id="{973E5F3D-9C00-428A-A9B9-A2C7795B0766}"/>
                  </a:ext>
                </a:extLst>
              </p:cNvPr>
              <p:cNvSpPr txBox="1"/>
              <p:nvPr/>
            </p:nvSpPr>
            <p:spPr>
              <a:xfrm>
                <a:off x="3348746" y="572506"/>
                <a:ext cx="845567" cy="430887"/>
              </a:xfrm>
              <a:prstGeom prst="rect">
                <a:avLst/>
              </a:prstGeom>
              <a:noFill/>
            </p:spPr>
            <p:txBody>
              <a:bodyPr wrap="none" rtlCol="0">
                <a:spAutoFit/>
              </a:bodyPr>
              <a:lstStyle/>
              <a:p>
                <a:r>
                  <a:rPr lang="en-US" sz="2200" b="1" dirty="0">
                    <a:latin typeface="Open Sans" panose="020B0604020202020204" charset="0"/>
                    <a:ea typeface="Open Sans" panose="020B0604020202020204" charset="0"/>
                    <a:cs typeface="Open Sans" panose="020B0604020202020204" charset="0"/>
                  </a:rPr>
                  <a:t>V2</a:t>
                </a:r>
              </a:p>
            </p:txBody>
          </p:sp>
        </p:grpSp>
        <p:grpSp>
          <p:nvGrpSpPr>
            <p:cNvPr id="26" name="Group 25">
              <a:extLst>
                <a:ext uri="{FF2B5EF4-FFF2-40B4-BE49-F238E27FC236}">
                  <a16:creationId xmlns:a16="http://schemas.microsoft.com/office/drawing/2014/main" id="{ED7990AE-EC7C-4D5B-A564-A9132ADF81EB}"/>
                </a:ext>
              </a:extLst>
            </p:cNvPr>
            <p:cNvGrpSpPr/>
            <p:nvPr/>
          </p:nvGrpSpPr>
          <p:grpSpPr>
            <a:xfrm>
              <a:off x="6021600" y="3155607"/>
              <a:ext cx="561592" cy="430887"/>
              <a:chOff x="3370241" y="572506"/>
              <a:chExt cx="899859" cy="430887"/>
            </a:xfrm>
          </p:grpSpPr>
          <p:sp>
            <p:nvSpPr>
              <p:cNvPr id="27" name="Rectangle 26">
                <a:extLst>
                  <a:ext uri="{FF2B5EF4-FFF2-40B4-BE49-F238E27FC236}">
                    <a16:creationId xmlns:a16="http://schemas.microsoft.com/office/drawing/2014/main" id="{15AC8BE0-E69B-4A68-BB00-651B3EEB69FE}"/>
                  </a:ext>
                </a:extLst>
              </p:cNvPr>
              <p:cNvSpPr/>
              <p:nvPr/>
            </p:nvSpPr>
            <p:spPr>
              <a:xfrm>
                <a:off x="3370241" y="573500"/>
                <a:ext cx="766649" cy="3657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latin typeface="Open Sans" panose="020B0604020202020204" charset="0"/>
                  <a:ea typeface="Open Sans" panose="020B0604020202020204" charset="0"/>
                  <a:cs typeface="Open Sans" panose="020B0604020202020204" charset="0"/>
                </a:endParaRPr>
              </a:p>
            </p:txBody>
          </p:sp>
          <p:sp>
            <p:nvSpPr>
              <p:cNvPr id="28" name="TextBox 27">
                <a:extLst>
                  <a:ext uri="{FF2B5EF4-FFF2-40B4-BE49-F238E27FC236}">
                    <a16:creationId xmlns:a16="http://schemas.microsoft.com/office/drawing/2014/main" id="{D982CC0F-A3A1-4F37-B0B0-BA430F77C61D}"/>
                  </a:ext>
                </a:extLst>
              </p:cNvPr>
              <p:cNvSpPr txBox="1"/>
              <p:nvPr/>
            </p:nvSpPr>
            <p:spPr>
              <a:xfrm>
                <a:off x="3424533" y="572506"/>
                <a:ext cx="845567" cy="430887"/>
              </a:xfrm>
              <a:prstGeom prst="rect">
                <a:avLst/>
              </a:prstGeom>
              <a:noFill/>
            </p:spPr>
            <p:txBody>
              <a:bodyPr wrap="none" rtlCol="0">
                <a:spAutoFit/>
              </a:bodyPr>
              <a:lstStyle/>
              <a:p>
                <a:pPr algn="ctr"/>
                <a:r>
                  <a:rPr lang="en-US" sz="2200" b="1" dirty="0">
                    <a:latin typeface="Open Sans" panose="020B0604020202020204" charset="0"/>
                    <a:ea typeface="Open Sans" panose="020B0604020202020204" charset="0"/>
                    <a:cs typeface="Open Sans" panose="020B0604020202020204" charset="0"/>
                  </a:rPr>
                  <a:t>V4</a:t>
                </a:r>
              </a:p>
            </p:txBody>
          </p:sp>
        </p:grpSp>
        <p:grpSp>
          <p:nvGrpSpPr>
            <p:cNvPr id="29" name="Group 28">
              <a:extLst>
                <a:ext uri="{FF2B5EF4-FFF2-40B4-BE49-F238E27FC236}">
                  <a16:creationId xmlns:a16="http://schemas.microsoft.com/office/drawing/2014/main" id="{F7A6D2D8-3D62-4086-9B0F-F91000856107}"/>
                </a:ext>
              </a:extLst>
            </p:cNvPr>
            <p:cNvGrpSpPr/>
            <p:nvPr/>
          </p:nvGrpSpPr>
          <p:grpSpPr>
            <a:xfrm>
              <a:off x="5417269" y="3137376"/>
              <a:ext cx="478457" cy="430887"/>
              <a:chOff x="3370241" y="572506"/>
              <a:chExt cx="766649" cy="430887"/>
            </a:xfrm>
          </p:grpSpPr>
          <p:sp>
            <p:nvSpPr>
              <p:cNvPr id="30" name="Rectangle 29">
                <a:extLst>
                  <a:ext uri="{FF2B5EF4-FFF2-40B4-BE49-F238E27FC236}">
                    <a16:creationId xmlns:a16="http://schemas.microsoft.com/office/drawing/2014/main" id="{7FF5AECC-BC47-4486-A9A9-542A89025B45}"/>
                  </a:ext>
                </a:extLst>
              </p:cNvPr>
              <p:cNvSpPr/>
              <p:nvPr/>
            </p:nvSpPr>
            <p:spPr>
              <a:xfrm>
                <a:off x="3370241" y="573500"/>
                <a:ext cx="766649" cy="3657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latin typeface="Open Sans" panose="020B0604020202020204" charset="0"/>
                  <a:ea typeface="Open Sans" panose="020B0604020202020204" charset="0"/>
                  <a:cs typeface="Open Sans" panose="020B0604020202020204" charset="0"/>
                </a:endParaRPr>
              </a:p>
            </p:txBody>
          </p:sp>
          <p:sp>
            <p:nvSpPr>
              <p:cNvPr id="31" name="TextBox 30">
                <a:extLst>
                  <a:ext uri="{FF2B5EF4-FFF2-40B4-BE49-F238E27FC236}">
                    <a16:creationId xmlns:a16="http://schemas.microsoft.com/office/drawing/2014/main" id="{B238622A-EE4C-4111-8E0C-C073B9DFFA30}"/>
                  </a:ext>
                </a:extLst>
              </p:cNvPr>
              <p:cNvSpPr txBox="1"/>
              <p:nvPr/>
            </p:nvSpPr>
            <p:spPr>
              <a:xfrm>
                <a:off x="3424533" y="572506"/>
                <a:ext cx="706864" cy="430887"/>
              </a:xfrm>
              <a:prstGeom prst="rect">
                <a:avLst/>
              </a:prstGeom>
              <a:noFill/>
            </p:spPr>
            <p:txBody>
              <a:bodyPr wrap="none" rtlCol="0">
                <a:spAutoFit/>
              </a:bodyPr>
              <a:lstStyle/>
              <a:p>
                <a:r>
                  <a:rPr lang="en-US" sz="2200" b="1" dirty="0">
                    <a:latin typeface="Open Sans" panose="020B0604020202020204" charset="0"/>
                    <a:ea typeface="Open Sans" panose="020B0604020202020204" charset="0"/>
                    <a:cs typeface="Open Sans" panose="020B0604020202020204" charset="0"/>
                  </a:rPr>
                  <a:t>IT</a:t>
                </a:r>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History of CNN</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5998710" y="780887"/>
            <a:ext cx="4372610" cy="365760"/>
          </a:xfrm>
          <a:prstGeom prst="rect">
            <a:avLst/>
          </a:prstGeom>
          <a:noFill/>
          <a:ln>
            <a:noFill/>
          </a:ln>
        </p:spPr>
      </p:pic>
      <p:grpSp>
        <p:nvGrpSpPr>
          <p:cNvPr id="6" name="Group 5">
            <a:extLst>
              <a:ext uri="{FF2B5EF4-FFF2-40B4-BE49-F238E27FC236}">
                <a16:creationId xmlns:a16="http://schemas.microsoft.com/office/drawing/2014/main" id="{9D448113-EA3E-4958-BF9D-322B420DDD69}"/>
              </a:ext>
            </a:extLst>
          </p:cNvPr>
          <p:cNvGrpSpPr/>
          <p:nvPr/>
        </p:nvGrpSpPr>
        <p:grpSpPr>
          <a:xfrm>
            <a:off x="2761344" y="1697656"/>
            <a:ext cx="10847341" cy="6380465"/>
            <a:chOff x="2348753" y="2152650"/>
            <a:chExt cx="10847341" cy="6380465"/>
          </a:xfrm>
        </p:grpSpPr>
        <p:sp>
          <p:nvSpPr>
            <p:cNvPr id="10" name="TextBox 9">
              <a:extLst>
                <a:ext uri="{FF2B5EF4-FFF2-40B4-BE49-F238E27FC236}">
                  <a16:creationId xmlns:a16="http://schemas.microsoft.com/office/drawing/2014/main" id="{3D1CBDCB-62FE-48C9-9966-F94865B7B4DB}"/>
                </a:ext>
              </a:extLst>
            </p:cNvPr>
            <p:cNvSpPr txBox="1"/>
            <p:nvPr/>
          </p:nvSpPr>
          <p:spPr>
            <a:xfrm>
              <a:off x="2348753" y="2152650"/>
              <a:ext cx="9393506" cy="461665"/>
            </a:xfrm>
            <a:prstGeom prst="rect">
              <a:avLst/>
            </a:prstGeom>
            <a:noFill/>
          </p:spPr>
          <p:txBody>
            <a:bodyPr wrap="square" rtlCol="0">
              <a:spAutoFit/>
            </a:bodyPr>
            <a:lstStyle/>
            <a:p>
              <a:pPr algn="ctr"/>
              <a:endParaRPr lang="en-US" sz="2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1" name="Group 10">
              <a:extLst>
                <a:ext uri="{FF2B5EF4-FFF2-40B4-BE49-F238E27FC236}">
                  <a16:creationId xmlns:a16="http://schemas.microsoft.com/office/drawing/2014/main" id="{3F7D8D84-FD8E-4FBE-8870-1B6B9385066B}"/>
                </a:ext>
              </a:extLst>
            </p:cNvPr>
            <p:cNvGrpSpPr/>
            <p:nvPr/>
          </p:nvGrpSpPr>
          <p:grpSpPr>
            <a:xfrm>
              <a:off x="6165633" y="2443164"/>
              <a:ext cx="4335219" cy="6051310"/>
              <a:chOff x="6294266" y="3118959"/>
              <a:chExt cx="3305310" cy="4613713"/>
            </a:xfrm>
          </p:grpSpPr>
          <p:grpSp>
            <p:nvGrpSpPr>
              <p:cNvPr id="12" name="Group 11">
                <a:extLst>
                  <a:ext uri="{FF2B5EF4-FFF2-40B4-BE49-F238E27FC236}">
                    <a16:creationId xmlns:a16="http://schemas.microsoft.com/office/drawing/2014/main" id="{17068745-24F1-4BE3-A80A-40C5DF78B061}"/>
                  </a:ext>
                </a:extLst>
              </p:cNvPr>
              <p:cNvGrpSpPr/>
              <p:nvPr/>
            </p:nvGrpSpPr>
            <p:grpSpPr>
              <a:xfrm>
                <a:off x="6294266" y="3118959"/>
                <a:ext cx="3305310" cy="4613713"/>
                <a:chOff x="3153001" y="4562928"/>
                <a:chExt cx="2065338" cy="2882900"/>
              </a:xfrm>
            </p:grpSpPr>
            <p:grpSp>
              <p:nvGrpSpPr>
                <p:cNvPr id="14" name="Group 4">
                  <a:extLst>
                    <a:ext uri="{FF2B5EF4-FFF2-40B4-BE49-F238E27FC236}">
                      <a16:creationId xmlns:a16="http://schemas.microsoft.com/office/drawing/2014/main" id="{C8CD8C94-C1CD-44E0-AD1A-DD484DF31208}"/>
                    </a:ext>
                  </a:extLst>
                </p:cNvPr>
                <p:cNvGrpSpPr>
                  <a:grpSpLocks noChangeAspect="1"/>
                </p:cNvGrpSpPr>
                <p:nvPr/>
              </p:nvGrpSpPr>
              <p:grpSpPr bwMode="auto">
                <a:xfrm>
                  <a:off x="3153001" y="4562928"/>
                  <a:ext cx="2065338" cy="2882900"/>
                  <a:chOff x="-647" y="2984"/>
                  <a:chExt cx="1301" cy="1816"/>
                </a:xfrm>
              </p:grpSpPr>
              <p:sp>
                <p:nvSpPr>
                  <p:cNvPr id="16" name="Freeform 5">
                    <a:extLst>
                      <a:ext uri="{FF2B5EF4-FFF2-40B4-BE49-F238E27FC236}">
                        <a16:creationId xmlns:a16="http://schemas.microsoft.com/office/drawing/2014/main" id="{B792C405-8F5D-4E14-9C88-8F9B12AAF8E8}"/>
                      </a:ext>
                    </a:extLst>
                  </p:cNvPr>
                  <p:cNvSpPr>
                    <a:spLocks/>
                  </p:cNvSpPr>
                  <p:nvPr/>
                </p:nvSpPr>
                <p:spPr bwMode="auto">
                  <a:xfrm>
                    <a:off x="-510" y="3237"/>
                    <a:ext cx="1162" cy="1516"/>
                  </a:xfrm>
                  <a:custGeom>
                    <a:avLst/>
                    <a:gdLst>
                      <a:gd name="T0" fmla="*/ 450 w 489"/>
                      <a:gd name="T1" fmla="*/ 0 h 639"/>
                      <a:gd name="T2" fmla="*/ 2 w 489"/>
                      <a:gd name="T3" fmla="*/ 0 h 639"/>
                      <a:gd name="T4" fmla="*/ 0 w 489"/>
                      <a:gd name="T5" fmla="*/ 0 h 639"/>
                      <a:gd name="T6" fmla="*/ 0 w 489"/>
                      <a:gd name="T7" fmla="*/ 639 h 639"/>
                      <a:gd name="T8" fmla="*/ 2 w 489"/>
                      <a:gd name="T9" fmla="*/ 639 h 639"/>
                      <a:gd name="T10" fmla="*/ 450 w 489"/>
                      <a:gd name="T11" fmla="*/ 639 h 639"/>
                      <a:gd name="T12" fmla="*/ 489 w 489"/>
                      <a:gd name="T13" fmla="*/ 601 h 639"/>
                      <a:gd name="T14" fmla="*/ 489 w 489"/>
                      <a:gd name="T15" fmla="*/ 38 h 639"/>
                      <a:gd name="T16" fmla="*/ 450 w 489"/>
                      <a:gd name="T17" fmla="*/ 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9" h="639">
                        <a:moveTo>
                          <a:pt x="450" y="0"/>
                        </a:moveTo>
                        <a:cubicBezTo>
                          <a:pt x="2" y="0"/>
                          <a:pt x="2" y="0"/>
                          <a:pt x="2" y="0"/>
                        </a:cubicBezTo>
                        <a:cubicBezTo>
                          <a:pt x="1" y="0"/>
                          <a:pt x="1" y="0"/>
                          <a:pt x="0" y="0"/>
                        </a:cubicBezTo>
                        <a:cubicBezTo>
                          <a:pt x="0" y="639"/>
                          <a:pt x="0" y="639"/>
                          <a:pt x="0" y="639"/>
                        </a:cubicBezTo>
                        <a:cubicBezTo>
                          <a:pt x="1" y="639"/>
                          <a:pt x="1" y="639"/>
                          <a:pt x="2" y="639"/>
                        </a:cubicBezTo>
                        <a:cubicBezTo>
                          <a:pt x="450" y="639"/>
                          <a:pt x="450" y="639"/>
                          <a:pt x="450" y="639"/>
                        </a:cubicBezTo>
                        <a:cubicBezTo>
                          <a:pt x="471" y="639"/>
                          <a:pt x="489" y="622"/>
                          <a:pt x="489" y="601"/>
                        </a:cubicBezTo>
                        <a:cubicBezTo>
                          <a:pt x="489" y="38"/>
                          <a:pt x="489" y="38"/>
                          <a:pt x="489" y="38"/>
                        </a:cubicBezTo>
                        <a:cubicBezTo>
                          <a:pt x="489" y="17"/>
                          <a:pt x="471" y="0"/>
                          <a:pt x="450" y="0"/>
                        </a:cubicBezTo>
                      </a:path>
                    </a:pathLst>
                  </a:custGeom>
                  <a:solidFill>
                    <a:srgbClr val="F5A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 name="Freeform 6">
                    <a:extLst>
                      <a:ext uri="{FF2B5EF4-FFF2-40B4-BE49-F238E27FC236}">
                        <a16:creationId xmlns:a16="http://schemas.microsoft.com/office/drawing/2014/main" id="{AEB864C9-CED0-4A0B-BE27-B287D52DBBEC}"/>
                      </a:ext>
                    </a:extLst>
                  </p:cNvPr>
                  <p:cNvSpPr>
                    <a:spLocks noEditPoints="1"/>
                  </p:cNvSpPr>
                  <p:nvPr/>
                </p:nvSpPr>
                <p:spPr bwMode="auto">
                  <a:xfrm>
                    <a:off x="-510" y="3237"/>
                    <a:ext cx="1162" cy="1516"/>
                  </a:xfrm>
                  <a:custGeom>
                    <a:avLst/>
                    <a:gdLst>
                      <a:gd name="T0" fmla="*/ 489 w 489"/>
                      <a:gd name="T1" fmla="*/ 504 h 639"/>
                      <a:gd name="T2" fmla="*/ 457 w 489"/>
                      <a:gd name="T3" fmla="*/ 532 h 639"/>
                      <a:gd name="T4" fmla="*/ 442 w 489"/>
                      <a:gd name="T5" fmla="*/ 575 h 639"/>
                      <a:gd name="T6" fmla="*/ 476 w 489"/>
                      <a:gd name="T7" fmla="*/ 628 h 639"/>
                      <a:gd name="T8" fmla="*/ 15 w 489"/>
                      <a:gd name="T9" fmla="*/ 628 h 639"/>
                      <a:gd name="T10" fmla="*/ 13 w 489"/>
                      <a:gd name="T11" fmla="*/ 628 h 639"/>
                      <a:gd name="T12" fmla="*/ 4 w 489"/>
                      <a:gd name="T13" fmla="*/ 628 h 639"/>
                      <a:gd name="T14" fmla="*/ 0 w 489"/>
                      <a:gd name="T15" fmla="*/ 628 h 639"/>
                      <a:gd name="T16" fmla="*/ 0 w 489"/>
                      <a:gd name="T17" fmla="*/ 628 h 639"/>
                      <a:gd name="T18" fmla="*/ 0 w 489"/>
                      <a:gd name="T19" fmla="*/ 628 h 639"/>
                      <a:gd name="T20" fmla="*/ 0 w 489"/>
                      <a:gd name="T21" fmla="*/ 628 h 639"/>
                      <a:gd name="T22" fmla="*/ 0 w 489"/>
                      <a:gd name="T23" fmla="*/ 628 h 639"/>
                      <a:gd name="T24" fmla="*/ 0 w 489"/>
                      <a:gd name="T25" fmla="*/ 628 h 639"/>
                      <a:gd name="T26" fmla="*/ 0 w 489"/>
                      <a:gd name="T27" fmla="*/ 639 h 639"/>
                      <a:gd name="T28" fmla="*/ 0 w 489"/>
                      <a:gd name="T29" fmla="*/ 639 h 639"/>
                      <a:gd name="T30" fmla="*/ 0 w 489"/>
                      <a:gd name="T31" fmla="*/ 639 h 639"/>
                      <a:gd name="T32" fmla="*/ 2 w 489"/>
                      <a:gd name="T33" fmla="*/ 639 h 639"/>
                      <a:gd name="T34" fmla="*/ 450 w 489"/>
                      <a:gd name="T35" fmla="*/ 639 h 639"/>
                      <a:gd name="T36" fmla="*/ 489 w 489"/>
                      <a:gd name="T37" fmla="*/ 601 h 639"/>
                      <a:gd name="T38" fmla="*/ 489 w 489"/>
                      <a:gd name="T39" fmla="*/ 504 h 639"/>
                      <a:gd name="T40" fmla="*/ 2 w 489"/>
                      <a:gd name="T41" fmla="*/ 0 h 639"/>
                      <a:gd name="T42" fmla="*/ 0 w 489"/>
                      <a:gd name="T43" fmla="*/ 0 h 639"/>
                      <a:gd name="T44" fmla="*/ 0 w 489"/>
                      <a:gd name="T45" fmla="*/ 0 h 639"/>
                      <a:gd name="T46" fmla="*/ 2 w 489"/>
                      <a:gd name="T47" fmla="*/ 481 h 639"/>
                      <a:gd name="T48" fmla="*/ 2 w 489"/>
                      <a:gd name="T49" fmla="*/ 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 h="639">
                        <a:moveTo>
                          <a:pt x="489" y="504"/>
                        </a:moveTo>
                        <a:cubicBezTo>
                          <a:pt x="484" y="519"/>
                          <a:pt x="472" y="530"/>
                          <a:pt x="457" y="532"/>
                        </a:cubicBezTo>
                        <a:cubicBezTo>
                          <a:pt x="447" y="542"/>
                          <a:pt x="442" y="557"/>
                          <a:pt x="442" y="575"/>
                        </a:cubicBezTo>
                        <a:cubicBezTo>
                          <a:pt x="442" y="601"/>
                          <a:pt x="452" y="623"/>
                          <a:pt x="476" y="628"/>
                        </a:cubicBezTo>
                        <a:cubicBezTo>
                          <a:pt x="15" y="628"/>
                          <a:pt x="15" y="628"/>
                          <a:pt x="15" y="628"/>
                        </a:cubicBezTo>
                        <a:cubicBezTo>
                          <a:pt x="14" y="628"/>
                          <a:pt x="13" y="628"/>
                          <a:pt x="13" y="628"/>
                        </a:cubicBezTo>
                        <a:cubicBezTo>
                          <a:pt x="10" y="628"/>
                          <a:pt x="7" y="628"/>
                          <a:pt x="4" y="628"/>
                        </a:cubicBezTo>
                        <a:cubicBezTo>
                          <a:pt x="3" y="628"/>
                          <a:pt x="1" y="628"/>
                          <a:pt x="0" y="628"/>
                        </a:cubicBezTo>
                        <a:cubicBezTo>
                          <a:pt x="0" y="628"/>
                          <a:pt x="0" y="628"/>
                          <a:pt x="0" y="628"/>
                        </a:cubicBezTo>
                        <a:cubicBezTo>
                          <a:pt x="0" y="628"/>
                          <a:pt x="0" y="628"/>
                          <a:pt x="0" y="628"/>
                        </a:cubicBezTo>
                        <a:cubicBezTo>
                          <a:pt x="0" y="628"/>
                          <a:pt x="0" y="628"/>
                          <a:pt x="0" y="628"/>
                        </a:cubicBezTo>
                        <a:cubicBezTo>
                          <a:pt x="0" y="628"/>
                          <a:pt x="0" y="628"/>
                          <a:pt x="0" y="628"/>
                        </a:cubicBezTo>
                        <a:cubicBezTo>
                          <a:pt x="0" y="628"/>
                          <a:pt x="0" y="628"/>
                          <a:pt x="0" y="628"/>
                        </a:cubicBezTo>
                        <a:cubicBezTo>
                          <a:pt x="0" y="639"/>
                          <a:pt x="0" y="639"/>
                          <a:pt x="0" y="639"/>
                        </a:cubicBezTo>
                        <a:cubicBezTo>
                          <a:pt x="0" y="639"/>
                          <a:pt x="0" y="639"/>
                          <a:pt x="0" y="639"/>
                        </a:cubicBezTo>
                        <a:cubicBezTo>
                          <a:pt x="0" y="639"/>
                          <a:pt x="0" y="639"/>
                          <a:pt x="0" y="639"/>
                        </a:cubicBezTo>
                        <a:cubicBezTo>
                          <a:pt x="1" y="639"/>
                          <a:pt x="1" y="639"/>
                          <a:pt x="2" y="639"/>
                        </a:cubicBezTo>
                        <a:cubicBezTo>
                          <a:pt x="450" y="639"/>
                          <a:pt x="450" y="639"/>
                          <a:pt x="450" y="639"/>
                        </a:cubicBezTo>
                        <a:cubicBezTo>
                          <a:pt x="471" y="639"/>
                          <a:pt x="489" y="622"/>
                          <a:pt x="489" y="601"/>
                        </a:cubicBezTo>
                        <a:cubicBezTo>
                          <a:pt x="489" y="504"/>
                          <a:pt x="489" y="504"/>
                          <a:pt x="489" y="504"/>
                        </a:cubicBezTo>
                        <a:moveTo>
                          <a:pt x="2" y="0"/>
                        </a:moveTo>
                        <a:cubicBezTo>
                          <a:pt x="1" y="0"/>
                          <a:pt x="1" y="0"/>
                          <a:pt x="0" y="0"/>
                        </a:cubicBezTo>
                        <a:cubicBezTo>
                          <a:pt x="0" y="0"/>
                          <a:pt x="0" y="0"/>
                          <a:pt x="0" y="0"/>
                        </a:cubicBezTo>
                        <a:cubicBezTo>
                          <a:pt x="2" y="481"/>
                          <a:pt x="2" y="481"/>
                          <a:pt x="2" y="481"/>
                        </a:cubicBezTo>
                        <a:cubicBezTo>
                          <a:pt x="2" y="0"/>
                          <a:pt x="2" y="0"/>
                          <a:pt x="2" y="0"/>
                        </a:cubicBezTo>
                      </a:path>
                    </a:pathLst>
                  </a:custGeom>
                  <a:solidFill>
                    <a:srgbClr val="EE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 name="Freeform 7">
                    <a:extLst>
                      <a:ext uri="{FF2B5EF4-FFF2-40B4-BE49-F238E27FC236}">
                        <a16:creationId xmlns:a16="http://schemas.microsoft.com/office/drawing/2014/main" id="{AA088E34-FE68-402D-BBBD-20AE60070F87}"/>
                      </a:ext>
                    </a:extLst>
                  </p:cNvPr>
                  <p:cNvSpPr>
                    <a:spLocks/>
                  </p:cNvSpPr>
                  <p:nvPr/>
                </p:nvSpPr>
                <p:spPr bwMode="auto">
                  <a:xfrm rot="16200000">
                    <a:off x="-89" y="4028"/>
                    <a:ext cx="248" cy="1158"/>
                  </a:xfrm>
                  <a:prstGeom prst="round2Same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9" name="Rectangle 8">
                    <a:extLst>
                      <a:ext uri="{FF2B5EF4-FFF2-40B4-BE49-F238E27FC236}">
                        <a16:creationId xmlns:a16="http://schemas.microsoft.com/office/drawing/2014/main" id="{3187C4CC-D67C-4493-AD1F-F9E8106FEA6D}"/>
                      </a:ext>
                    </a:extLst>
                  </p:cNvPr>
                  <p:cNvSpPr>
                    <a:spLocks noChangeArrowheads="1"/>
                  </p:cNvSpPr>
                  <p:nvPr/>
                </p:nvSpPr>
                <p:spPr bwMode="auto">
                  <a:xfrm>
                    <a:off x="-629" y="4511"/>
                    <a:ext cx="1241" cy="14"/>
                  </a:xfrm>
                  <a:prstGeom prst="rect">
                    <a:avLst/>
                  </a:prstGeom>
                  <a:solidFill>
                    <a:srgbClr val="CCD4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0" name="Rectangle 9">
                    <a:extLst>
                      <a:ext uri="{FF2B5EF4-FFF2-40B4-BE49-F238E27FC236}">
                        <a16:creationId xmlns:a16="http://schemas.microsoft.com/office/drawing/2014/main" id="{D5710A85-C81D-46B6-B20D-2DF3C1A70D5E}"/>
                      </a:ext>
                    </a:extLst>
                  </p:cNvPr>
                  <p:cNvSpPr>
                    <a:spLocks noChangeArrowheads="1"/>
                  </p:cNvSpPr>
                  <p:nvPr/>
                </p:nvSpPr>
                <p:spPr bwMode="auto">
                  <a:xfrm>
                    <a:off x="-631" y="4504"/>
                    <a:ext cx="1266"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1" name="Rectangle 10">
                    <a:extLst>
                      <a:ext uri="{FF2B5EF4-FFF2-40B4-BE49-F238E27FC236}">
                        <a16:creationId xmlns:a16="http://schemas.microsoft.com/office/drawing/2014/main" id="{C02A3CB2-FE2C-4429-8FA6-4128EDB61D3B}"/>
                      </a:ext>
                    </a:extLst>
                  </p:cNvPr>
                  <p:cNvSpPr>
                    <a:spLocks noChangeArrowheads="1"/>
                  </p:cNvSpPr>
                  <p:nvPr/>
                </p:nvSpPr>
                <p:spPr bwMode="auto">
                  <a:xfrm>
                    <a:off x="-629" y="4575"/>
                    <a:ext cx="1241" cy="12"/>
                  </a:xfrm>
                  <a:prstGeom prst="rect">
                    <a:avLst/>
                  </a:prstGeom>
                  <a:solidFill>
                    <a:srgbClr val="CCD4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2" name="Rectangle 11">
                    <a:extLst>
                      <a:ext uri="{FF2B5EF4-FFF2-40B4-BE49-F238E27FC236}">
                        <a16:creationId xmlns:a16="http://schemas.microsoft.com/office/drawing/2014/main" id="{98DB5CDB-99C0-411E-A696-258903B566F2}"/>
                      </a:ext>
                    </a:extLst>
                  </p:cNvPr>
                  <p:cNvSpPr>
                    <a:spLocks noChangeArrowheads="1"/>
                  </p:cNvSpPr>
                  <p:nvPr/>
                </p:nvSpPr>
                <p:spPr bwMode="auto">
                  <a:xfrm>
                    <a:off x="-629" y="4637"/>
                    <a:ext cx="1241" cy="12"/>
                  </a:xfrm>
                  <a:prstGeom prst="rect">
                    <a:avLst/>
                  </a:prstGeom>
                  <a:solidFill>
                    <a:srgbClr val="CCD4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3" name="Rectangle 12">
                    <a:extLst>
                      <a:ext uri="{FF2B5EF4-FFF2-40B4-BE49-F238E27FC236}">
                        <a16:creationId xmlns:a16="http://schemas.microsoft.com/office/drawing/2014/main" id="{B466A8B7-1BEE-4C12-B2DC-E704F2811FDC}"/>
                      </a:ext>
                    </a:extLst>
                  </p:cNvPr>
                  <p:cNvSpPr>
                    <a:spLocks noChangeArrowheads="1"/>
                  </p:cNvSpPr>
                  <p:nvPr/>
                </p:nvSpPr>
                <p:spPr bwMode="auto">
                  <a:xfrm>
                    <a:off x="-629" y="4667"/>
                    <a:ext cx="1241" cy="12"/>
                  </a:xfrm>
                  <a:prstGeom prst="rect">
                    <a:avLst/>
                  </a:prstGeom>
                  <a:solidFill>
                    <a:srgbClr val="CCD4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4" name="Rectangle 13">
                    <a:extLst>
                      <a:ext uri="{FF2B5EF4-FFF2-40B4-BE49-F238E27FC236}">
                        <a16:creationId xmlns:a16="http://schemas.microsoft.com/office/drawing/2014/main" id="{A32E18F5-A015-4408-B5E3-D682022BA760}"/>
                      </a:ext>
                    </a:extLst>
                  </p:cNvPr>
                  <p:cNvSpPr>
                    <a:spLocks noChangeArrowheads="1"/>
                  </p:cNvSpPr>
                  <p:nvPr/>
                </p:nvSpPr>
                <p:spPr bwMode="auto">
                  <a:xfrm>
                    <a:off x="-608" y="4699"/>
                    <a:ext cx="1221" cy="12"/>
                  </a:xfrm>
                  <a:prstGeom prst="rect">
                    <a:avLst/>
                  </a:prstGeom>
                  <a:solidFill>
                    <a:srgbClr val="CCD4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5" name="Rectangle 14">
                    <a:extLst>
                      <a:ext uri="{FF2B5EF4-FFF2-40B4-BE49-F238E27FC236}">
                        <a16:creationId xmlns:a16="http://schemas.microsoft.com/office/drawing/2014/main" id="{A3B6F647-116C-4192-9517-63DF100DDEA7}"/>
                      </a:ext>
                    </a:extLst>
                  </p:cNvPr>
                  <p:cNvSpPr>
                    <a:spLocks noChangeArrowheads="1"/>
                  </p:cNvSpPr>
                  <p:nvPr/>
                </p:nvSpPr>
                <p:spPr bwMode="auto">
                  <a:xfrm>
                    <a:off x="-629" y="4605"/>
                    <a:ext cx="1241" cy="12"/>
                  </a:xfrm>
                  <a:prstGeom prst="rect">
                    <a:avLst/>
                  </a:prstGeom>
                  <a:solidFill>
                    <a:srgbClr val="CCD4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6" name="Rectangle 15">
                    <a:extLst>
                      <a:ext uri="{FF2B5EF4-FFF2-40B4-BE49-F238E27FC236}">
                        <a16:creationId xmlns:a16="http://schemas.microsoft.com/office/drawing/2014/main" id="{DFBAA5CD-8DFB-410A-8412-A8647BE95ADE}"/>
                      </a:ext>
                    </a:extLst>
                  </p:cNvPr>
                  <p:cNvSpPr>
                    <a:spLocks noChangeArrowheads="1"/>
                  </p:cNvSpPr>
                  <p:nvPr/>
                </p:nvSpPr>
                <p:spPr bwMode="auto">
                  <a:xfrm>
                    <a:off x="-629" y="4541"/>
                    <a:ext cx="1241" cy="15"/>
                  </a:xfrm>
                  <a:prstGeom prst="rect">
                    <a:avLst/>
                  </a:prstGeom>
                  <a:solidFill>
                    <a:srgbClr val="CCD4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7" name="Freeform 16">
                    <a:extLst>
                      <a:ext uri="{FF2B5EF4-FFF2-40B4-BE49-F238E27FC236}">
                        <a16:creationId xmlns:a16="http://schemas.microsoft.com/office/drawing/2014/main" id="{64514B3F-31DA-41DC-BCC2-1AD9747FABFB}"/>
                      </a:ext>
                    </a:extLst>
                  </p:cNvPr>
                  <p:cNvSpPr>
                    <a:spLocks/>
                  </p:cNvSpPr>
                  <p:nvPr/>
                </p:nvSpPr>
                <p:spPr bwMode="auto">
                  <a:xfrm>
                    <a:off x="-505" y="2984"/>
                    <a:ext cx="1159" cy="1515"/>
                  </a:xfrm>
                  <a:custGeom>
                    <a:avLst/>
                    <a:gdLst>
                      <a:gd name="T0" fmla="*/ 450 w 488"/>
                      <a:gd name="T1" fmla="*/ 0 h 639"/>
                      <a:gd name="T2" fmla="*/ 2 w 488"/>
                      <a:gd name="T3" fmla="*/ 0 h 639"/>
                      <a:gd name="T4" fmla="*/ 0 w 488"/>
                      <a:gd name="T5" fmla="*/ 0 h 639"/>
                      <a:gd name="T6" fmla="*/ 0 w 488"/>
                      <a:gd name="T7" fmla="*/ 639 h 639"/>
                      <a:gd name="T8" fmla="*/ 2 w 488"/>
                      <a:gd name="T9" fmla="*/ 639 h 639"/>
                      <a:gd name="T10" fmla="*/ 450 w 488"/>
                      <a:gd name="T11" fmla="*/ 639 h 639"/>
                      <a:gd name="T12" fmla="*/ 488 w 488"/>
                      <a:gd name="T13" fmla="*/ 601 h 639"/>
                      <a:gd name="T14" fmla="*/ 488 w 488"/>
                      <a:gd name="T15" fmla="*/ 38 h 639"/>
                      <a:gd name="T16" fmla="*/ 450 w 488"/>
                      <a:gd name="T17" fmla="*/ 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639">
                        <a:moveTo>
                          <a:pt x="450" y="0"/>
                        </a:moveTo>
                        <a:cubicBezTo>
                          <a:pt x="2" y="0"/>
                          <a:pt x="2" y="0"/>
                          <a:pt x="2" y="0"/>
                        </a:cubicBezTo>
                        <a:cubicBezTo>
                          <a:pt x="1" y="0"/>
                          <a:pt x="0" y="0"/>
                          <a:pt x="0" y="0"/>
                        </a:cubicBezTo>
                        <a:cubicBezTo>
                          <a:pt x="0" y="639"/>
                          <a:pt x="0" y="639"/>
                          <a:pt x="0" y="639"/>
                        </a:cubicBezTo>
                        <a:cubicBezTo>
                          <a:pt x="0" y="639"/>
                          <a:pt x="1" y="639"/>
                          <a:pt x="2" y="639"/>
                        </a:cubicBezTo>
                        <a:cubicBezTo>
                          <a:pt x="450" y="639"/>
                          <a:pt x="450" y="639"/>
                          <a:pt x="450" y="639"/>
                        </a:cubicBezTo>
                        <a:cubicBezTo>
                          <a:pt x="471" y="639"/>
                          <a:pt x="488" y="622"/>
                          <a:pt x="488" y="601"/>
                        </a:cubicBezTo>
                        <a:cubicBezTo>
                          <a:pt x="488" y="38"/>
                          <a:pt x="488" y="38"/>
                          <a:pt x="488" y="38"/>
                        </a:cubicBezTo>
                        <a:cubicBezTo>
                          <a:pt x="488" y="17"/>
                          <a:pt x="471" y="0"/>
                          <a:pt x="450" y="0"/>
                        </a:cubicBezTo>
                      </a:path>
                    </a:pathLst>
                  </a:custGeom>
                  <a:solidFill>
                    <a:srgbClr val="E484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8" name="Freeform 17">
                    <a:extLst>
                      <a:ext uri="{FF2B5EF4-FFF2-40B4-BE49-F238E27FC236}">
                        <a16:creationId xmlns:a16="http://schemas.microsoft.com/office/drawing/2014/main" id="{7F9F53BD-9803-4610-8404-3B7DF6930756}"/>
                      </a:ext>
                    </a:extLst>
                  </p:cNvPr>
                  <p:cNvSpPr>
                    <a:spLocks/>
                  </p:cNvSpPr>
                  <p:nvPr/>
                </p:nvSpPr>
                <p:spPr bwMode="auto">
                  <a:xfrm>
                    <a:off x="-647" y="2984"/>
                    <a:ext cx="147" cy="1769"/>
                  </a:xfrm>
                  <a:custGeom>
                    <a:avLst/>
                    <a:gdLst>
                      <a:gd name="T0" fmla="*/ 60 w 62"/>
                      <a:gd name="T1" fmla="*/ 735 h 746"/>
                      <a:gd name="T2" fmla="*/ 58 w 62"/>
                      <a:gd name="T3" fmla="*/ 735 h 746"/>
                      <a:gd name="T4" fmla="*/ 12 w 62"/>
                      <a:gd name="T5" fmla="*/ 685 h 746"/>
                      <a:gd name="T6" fmla="*/ 59 w 62"/>
                      <a:gd name="T7" fmla="*/ 639 h 746"/>
                      <a:gd name="T8" fmla="*/ 62 w 62"/>
                      <a:gd name="T9" fmla="*/ 639 h 746"/>
                      <a:gd name="T10" fmla="*/ 60 w 62"/>
                      <a:gd name="T11" fmla="*/ 107 h 746"/>
                      <a:gd name="T12" fmla="*/ 62 w 62"/>
                      <a:gd name="T13" fmla="*/ 107 h 746"/>
                      <a:gd name="T14" fmla="*/ 62 w 62"/>
                      <a:gd name="T15" fmla="*/ 0 h 746"/>
                      <a:gd name="T16" fmla="*/ 59 w 62"/>
                      <a:gd name="T17" fmla="*/ 0 h 746"/>
                      <a:gd name="T18" fmla="*/ 2 w 62"/>
                      <a:gd name="T19" fmla="*/ 43 h 746"/>
                      <a:gd name="T20" fmla="*/ 1 w 62"/>
                      <a:gd name="T21" fmla="*/ 66 h 746"/>
                      <a:gd name="T22" fmla="*/ 0 w 62"/>
                      <a:gd name="T23" fmla="*/ 687 h 746"/>
                      <a:gd name="T24" fmla="*/ 1 w 62"/>
                      <a:gd name="T25" fmla="*/ 695 h 746"/>
                      <a:gd name="T26" fmla="*/ 1 w 62"/>
                      <a:gd name="T27" fmla="*/ 696 h 746"/>
                      <a:gd name="T28" fmla="*/ 1 w 62"/>
                      <a:gd name="T29" fmla="*/ 696 h 746"/>
                      <a:gd name="T30" fmla="*/ 59 w 62"/>
                      <a:gd name="T31" fmla="*/ 746 h 746"/>
                      <a:gd name="T32" fmla="*/ 60 w 62"/>
                      <a:gd name="T33" fmla="*/ 746 h 746"/>
                      <a:gd name="T34" fmla="*/ 60 w 62"/>
                      <a:gd name="T35" fmla="*/ 735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746">
                        <a:moveTo>
                          <a:pt x="60" y="735"/>
                        </a:moveTo>
                        <a:cubicBezTo>
                          <a:pt x="60" y="735"/>
                          <a:pt x="59" y="735"/>
                          <a:pt x="58" y="735"/>
                        </a:cubicBezTo>
                        <a:cubicBezTo>
                          <a:pt x="40" y="734"/>
                          <a:pt x="12" y="712"/>
                          <a:pt x="12" y="685"/>
                        </a:cubicBezTo>
                        <a:cubicBezTo>
                          <a:pt x="12" y="658"/>
                          <a:pt x="32" y="639"/>
                          <a:pt x="59" y="639"/>
                        </a:cubicBezTo>
                        <a:cubicBezTo>
                          <a:pt x="59" y="639"/>
                          <a:pt x="61" y="639"/>
                          <a:pt x="62" y="639"/>
                        </a:cubicBezTo>
                        <a:cubicBezTo>
                          <a:pt x="60" y="107"/>
                          <a:pt x="60" y="107"/>
                          <a:pt x="60" y="107"/>
                        </a:cubicBezTo>
                        <a:cubicBezTo>
                          <a:pt x="61" y="107"/>
                          <a:pt x="61" y="107"/>
                          <a:pt x="62" y="107"/>
                        </a:cubicBezTo>
                        <a:cubicBezTo>
                          <a:pt x="62" y="0"/>
                          <a:pt x="62" y="0"/>
                          <a:pt x="62" y="0"/>
                        </a:cubicBezTo>
                        <a:cubicBezTo>
                          <a:pt x="61" y="0"/>
                          <a:pt x="60" y="0"/>
                          <a:pt x="59" y="0"/>
                        </a:cubicBezTo>
                        <a:cubicBezTo>
                          <a:pt x="32" y="0"/>
                          <a:pt x="6" y="18"/>
                          <a:pt x="2" y="43"/>
                        </a:cubicBezTo>
                        <a:cubicBezTo>
                          <a:pt x="1" y="49"/>
                          <a:pt x="1" y="62"/>
                          <a:pt x="1" y="66"/>
                        </a:cubicBezTo>
                        <a:cubicBezTo>
                          <a:pt x="1" y="66"/>
                          <a:pt x="0" y="685"/>
                          <a:pt x="0" y="687"/>
                        </a:cubicBezTo>
                        <a:cubicBezTo>
                          <a:pt x="0" y="690"/>
                          <a:pt x="0" y="692"/>
                          <a:pt x="1" y="695"/>
                        </a:cubicBezTo>
                        <a:cubicBezTo>
                          <a:pt x="1" y="696"/>
                          <a:pt x="1" y="696"/>
                          <a:pt x="1" y="696"/>
                        </a:cubicBezTo>
                        <a:cubicBezTo>
                          <a:pt x="1" y="696"/>
                          <a:pt x="1" y="696"/>
                          <a:pt x="1" y="696"/>
                        </a:cubicBezTo>
                        <a:cubicBezTo>
                          <a:pt x="5" y="724"/>
                          <a:pt x="30" y="746"/>
                          <a:pt x="59" y="746"/>
                        </a:cubicBezTo>
                        <a:cubicBezTo>
                          <a:pt x="59" y="746"/>
                          <a:pt x="60" y="746"/>
                          <a:pt x="60" y="746"/>
                        </a:cubicBezTo>
                        <a:cubicBezTo>
                          <a:pt x="60" y="735"/>
                          <a:pt x="60" y="735"/>
                          <a:pt x="60" y="735"/>
                        </a:cubicBezTo>
                      </a:path>
                    </a:pathLst>
                  </a:custGeom>
                  <a:solidFill>
                    <a:srgbClr val="542C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9" name="Freeform 18">
                    <a:extLst>
                      <a:ext uri="{FF2B5EF4-FFF2-40B4-BE49-F238E27FC236}">
                        <a16:creationId xmlns:a16="http://schemas.microsoft.com/office/drawing/2014/main" id="{F1F16652-E6E0-43BD-AABC-0E86680E90C7}"/>
                      </a:ext>
                    </a:extLst>
                  </p:cNvPr>
                  <p:cNvSpPr>
                    <a:spLocks/>
                  </p:cNvSpPr>
                  <p:nvPr/>
                </p:nvSpPr>
                <p:spPr bwMode="auto">
                  <a:xfrm>
                    <a:off x="-503" y="4598"/>
                    <a:ext cx="105" cy="202"/>
                  </a:xfrm>
                  <a:custGeom>
                    <a:avLst/>
                    <a:gdLst>
                      <a:gd name="T0" fmla="*/ 105 w 105"/>
                      <a:gd name="T1" fmla="*/ 202 h 202"/>
                      <a:gd name="T2" fmla="*/ 53 w 105"/>
                      <a:gd name="T3" fmla="*/ 162 h 202"/>
                      <a:gd name="T4" fmla="*/ 0 w 105"/>
                      <a:gd name="T5" fmla="*/ 202 h 202"/>
                      <a:gd name="T6" fmla="*/ 0 w 105"/>
                      <a:gd name="T7" fmla="*/ 102 h 202"/>
                      <a:gd name="T8" fmla="*/ 0 w 105"/>
                      <a:gd name="T9" fmla="*/ 0 h 202"/>
                      <a:gd name="T10" fmla="*/ 53 w 105"/>
                      <a:gd name="T11" fmla="*/ 0 h 202"/>
                      <a:gd name="T12" fmla="*/ 105 w 105"/>
                      <a:gd name="T13" fmla="*/ 0 h 202"/>
                      <a:gd name="T14" fmla="*/ 105 w 105"/>
                      <a:gd name="T15" fmla="*/ 102 h 202"/>
                      <a:gd name="T16" fmla="*/ 105 w 105"/>
                      <a:gd name="T17"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02">
                        <a:moveTo>
                          <a:pt x="105" y="202"/>
                        </a:moveTo>
                        <a:lnTo>
                          <a:pt x="53" y="162"/>
                        </a:lnTo>
                        <a:lnTo>
                          <a:pt x="0" y="202"/>
                        </a:lnTo>
                        <a:lnTo>
                          <a:pt x="0" y="102"/>
                        </a:lnTo>
                        <a:lnTo>
                          <a:pt x="0" y="0"/>
                        </a:lnTo>
                        <a:lnTo>
                          <a:pt x="53" y="0"/>
                        </a:lnTo>
                        <a:lnTo>
                          <a:pt x="105" y="0"/>
                        </a:lnTo>
                        <a:lnTo>
                          <a:pt x="105" y="102"/>
                        </a:lnTo>
                        <a:lnTo>
                          <a:pt x="105" y="202"/>
                        </a:lnTo>
                        <a:close/>
                      </a:path>
                    </a:pathLst>
                  </a:custGeom>
                  <a:solidFill>
                    <a:srgbClr val="DF0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0" name="Freeform 19">
                    <a:extLst>
                      <a:ext uri="{FF2B5EF4-FFF2-40B4-BE49-F238E27FC236}">
                        <a16:creationId xmlns:a16="http://schemas.microsoft.com/office/drawing/2014/main" id="{1CDB0969-F7B3-4295-B204-89C74741B9C3}"/>
                      </a:ext>
                    </a:extLst>
                  </p:cNvPr>
                  <p:cNvSpPr>
                    <a:spLocks/>
                  </p:cNvSpPr>
                  <p:nvPr/>
                </p:nvSpPr>
                <p:spPr bwMode="auto">
                  <a:xfrm>
                    <a:off x="-505" y="2984"/>
                    <a:ext cx="563" cy="0"/>
                  </a:xfrm>
                  <a:custGeom>
                    <a:avLst/>
                    <a:gdLst>
                      <a:gd name="T0" fmla="*/ 237 w 237"/>
                      <a:gd name="T1" fmla="*/ 2 w 237"/>
                      <a:gd name="T2" fmla="*/ 0 w 237"/>
                      <a:gd name="T3" fmla="*/ 0 w 237"/>
                      <a:gd name="T4" fmla="*/ 2 w 237"/>
                      <a:gd name="T5" fmla="*/ 237 w 237"/>
                    </a:gdLst>
                    <a:ahLst/>
                    <a:cxnLst>
                      <a:cxn ang="0">
                        <a:pos x="T0" y="0"/>
                      </a:cxn>
                      <a:cxn ang="0">
                        <a:pos x="T1" y="0"/>
                      </a:cxn>
                      <a:cxn ang="0">
                        <a:pos x="T2" y="0"/>
                      </a:cxn>
                      <a:cxn ang="0">
                        <a:pos x="T3" y="0"/>
                      </a:cxn>
                      <a:cxn ang="0">
                        <a:pos x="T4" y="0"/>
                      </a:cxn>
                      <a:cxn ang="0">
                        <a:pos x="T5" y="0"/>
                      </a:cxn>
                    </a:cxnLst>
                    <a:rect l="0" t="0" r="r" b="b"/>
                    <a:pathLst>
                      <a:path w="237">
                        <a:moveTo>
                          <a:pt x="237" y="0"/>
                        </a:moveTo>
                        <a:cubicBezTo>
                          <a:pt x="2" y="0"/>
                          <a:pt x="2" y="0"/>
                          <a:pt x="2" y="0"/>
                        </a:cubicBezTo>
                        <a:cubicBezTo>
                          <a:pt x="1" y="0"/>
                          <a:pt x="0" y="0"/>
                          <a:pt x="0" y="0"/>
                        </a:cubicBezTo>
                        <a:cubicBezTo>
                          <a:pt x="0" y="0"/>
                          <a:pt x="0" y="0"/>
                          <a:pt x="0" y="0"/>
                        </a:cubicBezTo>
                        <a:cubicBezTo>
                          <a:pt x="0" y="0"/>
                          <a:pt x="1" y="0"/>
                          <a:pt x="2" y="0"/>
                        </a:cubicBezTo>
                        <a:cubicBezTo>
                          <a:pt x="237" y="0"/>
                          <a:pt x="237" y="0"/>
                          <a:pt x="237" y="0"/>
                        </a:cubicBezTo>
                      </a:path>
                    </a:pathLst>
                  </a:custGeom>
                  <a:solidFill>
                    <a:srgbClr val="FCE3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1" name="Freeform 20">
                    <a:extLst>
                      <a:ext uri="{FF2B5EF4-FFF2-40B4-BE49-F238E27FC236}">
                        <a16:creationId xmlns:a16="http://schemas.microsoft.com/office/drawing/2014/main" id="{3A4DC5F7-8B25-432B-832D-04892BEC3522}"/>
                      </a:ext>
                    </a:extLst>
                  </p:cNvPr>
                  <p:cNvSpPr>
                    <a:spLocks/>
                  </p:cNvSpPr>
                  <p:nvPr/>
                </p:nvSpPr>
                <p:spPr bwMode="auto">
                  <a:xfrm>
                    <a:off x="-503" y="4499"/>
                    <a:ext cx="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2" name="Freeform 21">
                    <a:extLst>
                      <a:ext uri="{FF2B5EF4-FFF2-40B4-BE49-F238E27FC236}">
                        <a16:creationId xmlns:a16="http://schemas.microsoft.com/office/drawing/2014/main" id="{BA8C7BA7-33A7-4331-8227-3FE7E3B11066}"/>
                      </a:ext>
                    </a:extLst>
                  </p:cNvPr>
                  <p:cNvSpPr>
                    <a:spLocks/>
                  </p:cNvSpPr>
                  <p:nvPr/>
                </p:nvSpPr>
                <p:spPr bwMode="auto">
                  <a:xfrm>
                    <a:off x="-505" y="2984"/>
                    <a:ext cx="563" cy="1515"/>
                  </a:xfrm>
                  <a:custGeom>
                    <a:avLst/>
                    <a:gdLst>
                      <a:gd name="T0" fmla="*/ 237 w 237"/>
                      <a:gd name="T1" fmla="*/ 0 h 639"/>
                      <a:gd name="T2" fmla="*/ 2 w 237"/>
                      <a:gd name="T3" fmla="*/ 0 h 639"/>
                      <a:gd name="T4" fmla="*/ 0 w 237"/>
                      <a:gd name="T5" fmla="*/ 0 h 639"/>
                      <a:gd name="T6" fmla="*/ 0 w 237"/>
                      <a:gd name="T7" fmla="*/ 588 h 639"/>
                      <a:gd name="T8" fmla="*/ 0 w 237"/>
                      <a:gd name="T9" fmla="*/ 639 h 639"/>
                      <a:gd name="T10" fmla="*/ 0 w 237"/>
                      <a:gd name="T11" fmla="*/ 639 h 639"/>
                      <a:gd name="T12" fmla="*/ 0 w 237"/>
                      <a:gd name="T13" fmla="*/ 639 h 639"/>
                      <a:gd name="T14" fmla="*/ 1 w 237"/>
                      <a:gd name="T15" fmla="*/ 639 h 639"/>
                      <a:gd name="T16" fmla="*/ 2 w 237"/>
                      <a:gd name="T17" fmla="*/ 639 h 639"/>
                      <a:gd name="T18" fmla="*/ 2 w 237"/>
                      <a:gd name="T19" fmla="*/ 639 h 639"/>
                      <a:gd name="T20" fmla="*/ 237 w 237"/>
                      <a:gd name="T21" fmla="*/ 639 h 639"/>
                      <a:gd name="T22" fmla="*/ 237 w 237"/>
                      <a:gd name="T23" fmla="*/ 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7" h="639">
                        <a:moveTo>
                          <a:pt x="237" y="0"/>
                        </a:moveTo>
                        <a:cubicBezTo>
                          <a:pt x="2" y="0"/>
                          <a:pt x="2" y="0"/>
                          <a:pt x="2" y="0"/>
                        </a:cubicBezTo>
                        <a:cubicBezTo>
                          <a:pt x="1" y="0"/>
                          <a:pt x="0" y="0"/>
                          <a:pt x="0" y="0"/>
                        </a:cubicBezTo>
                        <a:cubicBezTo>
                          <a:pt x="0" y="588"/>
                          <a:pt x="0" y="588"/>
                          <a:pt x="0" y="588"/>
                        </a:cubicBezTo>
                        <a:cubicBezTo>
                          <a:pt x="0" y="639"/>
                          <a:pt x="0" y="639"/>
                          <a:pt x="0" y="639"/>
                        </a:cubicBezTo>
                        <a:cubicBezTo>
                          <a:pt x="0" y="639"/>
                          <a:pt x="0" y="639"/>
                          <a:pt x="0" y="639"/>
                        </a:cubicBezTo>
                        <a:cubicBezTo>
                          <a:pt x="0" y="639"/>
                          <a:pt x="0" y="639"/>
                          <a:pt x="0" y="639"/>
                        </a:cubicBezTo>
                        <a:cubicBezTo>
                          <a:pt x="0" y="639"/>
                          <a:pt x="1" y="639"/>
                          <a:pt x="1" y="639"/>
                        </a:cubicBezTo>
                        <a:cubicBezTo>
                          <a:pt x="1" y="639"/>
                          <a:pt x="1" y="639"/>
                          <a:pt x="2" y="639"/>
                        </a:cubicBezTo>
                        <a:cubicBezTo>
                          <a:pt x="2" y="639"/>
                          <a:pt x="2" y="639"/>
                          <a:pt x="2" y="639"/>
                        </a:cubicBezTo>
                        <a:cubicBezTo>
                          <a:pt x="237" y="639"/>
                          <a:pt x="237" y="639"/>
                          <a:pt x="237" y="639"/>
                        </a:cubicBezTo>
                        <a:cubicBezTo>
                          <a:pt x="237" y="0"/>
                          <a:pt x="237" y="0"/>
                          <a:pt x="237" y="0"/>
                        </a:cubicBezTo>
                      </a:path>
                    </a:pathLst>
                  </a:custGeom>
                  <a:solidFill>
                    <a:srgbClr val="DB5C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3" name="Freeform 22">
                    <a:extLst>
                      <a:ext uri="{FF2B5EF4-FFF2-40B4-BE49-F238E27FC236}">
                        <a16:creationId xmlns:a16="http://schemas.microsoft.com/office/drawing/2014/main" id="{E175CCD5-126D-4CC2-850B-D393373943F0}"/>
                      </a:ext>
                    </a:extLst>
                  </p:cNvPr>
                  <p:cNvSpPr>
                    <a:spLocks/>
                  </p:cNvSpPr>
                  <p:nvPr/>
                </p:nvSpPr>
                <p:spPr bwMode="auto">
                  <a:xfrm>
                    <a:off x="-505" y="4378"/>
                    <a:ext cx="0" cy="121"/>
                  </a:xfrm>
                  <a:custGeom>
                    <a:avLst/>
                    <a:gdLst>
                      <a:gd name="T0" fmla="*/ 0 h 51"/>
                      <a:gd name="T1" fmla="*/ 51 h 51"/>
                      <a:gd name="T2" fmla="*/ 51 h 51"/>
                      <a:gd name="T3" fmla="*/ 0 h 51"/>
                    </a:gdLst>
                    <a:ahLst/>
                    <a:cxnLst>
                      <a:cxn ang="0">
                        <a:pos x="0" y="T0"/>
                      </a:cxn>
                      <a:cxn ang="0">
                        <a:pos x="0" y="T1"/>
                      </a:cxn>
                      <a:cxn ang="0">
                        <a:pos x="0" y="T2"/>
                      </a:cxn>
                      <a:cxn ang="0">
                        <a:pos x="0" y="T3"/>
                      </a:cxn>
                    </a:cxnLst>
                    <a:rect l="0" t="0" r="r" b="b"/>
                    <a:pathLst>
                      <a:path h="51">
                        <a:moveTo>
                          <a:pt x="0" y="0"/>
                        </a:moveTo>
                        <a:cubicBezTo>
                          <a:pt x="0" y="51"/>
                          <a:pt x="0" y="51"/>
                          <a:pt x="0" y="51"/>
                        </a:cubicBezTo>
                        <a:cubicBezTo>
                          <a:pt x="0" y="51"/>
                          <a:pt x="0" y="51"/>
                          <a:pt x="0" y="51"/>
                        </a:cubicBezTo>
                        <a:cubicBezTo>
                          <a:pt x="0" y="0"/>
                          <a:pt x="0" y="0"/>
                          <a:pt x="0" y="0"/>
                        </a:cubicBezTo>
                      </a:path>
                    </a:pathLst>
                  </a:custGeom>
                  <a:solidFill>
                    <a:srgbClr val="8D5E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15" name="TextBox 14">
                  <a:extLst>
                    <a:ext uri="{FF2B5EF4-FFF2-40B4-BE49-F238E27FC236}">
                      <a16:creationId xmlns:a16="http://schemas.microsoft.com/office/drawing/2014/main" id="{A37F7069-97C0-4C86-8133-CAD6A37B8B1C}"/>
                    </a:ext>
                  </a:extLst>
                </p:cNvPr>
                <p:cNvSpPr txBox="1"/>
                <p:nvPr/>
              </p:nvSpPr>
              <p:spPr>
                <a:xfrm>
                  <a:off x="3709991" y="5093793"/>
                  <a:ext cx="1110109" cy="288474"/>
                </a:xfrm>
                <a:prstGeom prst="rect">
                  <a:avLst/>
                </a:prstGeom>
                <a:noFill/>
              </p:spPr>
              <p:txBody>
                <a:bodyPr wrap="square" rtlCol="0">
                  <a:spAutoFit/>
                </a:bodyPr>
                <a:lstStyle/>
                <a:p>
                  <a:pPr algn="ctr"/>
                  <a:endParaRPr lang="en-IN" sz="2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13" name="TextBox 12">
                <a:extLst>
                  <a:ext uri="{FF2B5EF4-FFF2-40B4-BE49-F238E27FC236}">
                    <a16:creationId xmlns:a16="http://schemas.microsoft.com/office/drawing/2014/main" id="{6C4290EB-BA37-4FA5-857F-EEA51D9AA598}"/>
                  </a:ext>
                </a:extLst>
              </p:cNvPr>
              <p:cNvSpPr txBox="1"/>
              <p:nvPr/>
            </p:nvSpPr>
            <p:spPr>
              <a:xfrm>
                <a:off x="7181256" y="4196560"/>
                <a:ext cx="1697901" cy="1169551"/>
              </a:xfrm>
              <a:prstGeom prst="rect">
                <a:avLst/>
              </a:prstGeom>
              <a:noFill/>
            </p:spPr>
            <p:txBody>
              <a:bodyPr wrap="none" rtlCol="0">
                <a:spAutoFit/>
              </a:bodyPr>
              <a:lstStyle/>
              <a:p>
                <a:pPr algn="ctr"/>
                <a:r>
                  <a:rPr lang="en-GB" sz="3500" b="1" dirty="0">
                    <a:solidFill>
                      <a:srgbClr val="FFFFFF"/>
                    </a:solidFill>
                  </a:rPr>
                  <a:t>Success </a:t>
                </a:r>
              </a:p>
              <a:p>
                <a:pPr algn="ctr"/>
                <a:r>
                  <a:rPr lang="en-GB" sz="3500" b="1" dirty="0">
                    <a:solidFill>
                      <a:srgbClr val="FFFFFF"/>
                    </a:solidFill>
                  </a:rPr>
                  <a:t>Stories</a:t>
                </a:r>
              </a:p>
            </p:txBody>
          </p:sp>
        </p:grpSp>
        <p:grpSp>
          <p:nvGrpSpPr>
            <p:cNvPr id="34" name="Group 33">
              <a:extLst>
                <a:ext uri="{FF2B5EF4-FFF2-40B4-BE49-F238E27FC236}">
                  <a16:creationId xmlns:a16="http://schemas.microsoft.com/office/drawing/2014/main" id="{C6B02B74-2489-448A-B882-6B539B3289CF}"/>
                </a:ext>
              </a:extLst>
            </p:cNvPr>
            <p:cNvGrpSpPr/>
            <p:nvPr/>
          </p:nvGrpSpPr>
          <p:grpSpPr>
            <a:xfrm>
              <a:off x="2498653" y="2226368"/>
              <a:ext cx="10697441" cy="6306747"/>
              <a:chOff x="-11530576" y="2837253"/>
              <a:chExt cx="10697441" cy="6306747"/>
            </a:xfrm>
          </p:grpSpPr>
          <p:grpSp>
            <p:nvGrpSpPr>
              <p:cNvPr id="35" name="Group 34">
                <a:extLst>
                  <a:ext uri="{FF2B5EF4-FFF2-40B4-BE49-F238E27FC236}">
                    <a16:creationId xmlns:a16="http://schemas.microsoft.com/office/drawing/2014/main" id="{2D6A462D-6271-4832-9E6B-E97A4F06F571}"/>
                  </a:ext>
                </a:extLst>
              </p:cNvPr>
              <p:cNvGrpSpPr/>
              <p:nvPr/>
            </p:nvGrpSpPr>
            <p:grpSpPr>
              <a:xfrm>
                <a:off x="-11530576" y="2837253"/>
                <a:ext cx="10697441" cy="6306747"/>
                <a:chOff x="2686050" y="1592394"/>
                <a:chExt cx="10883900" cy="6416675"/>
              </a:xfrm>
            </p:grpSpPr>
            <p:grpSp>
              <p:nvGrpSpPr>
                <p:cNvPr id="50" name="Group 49">
                  <a:extLst>
                    <a:ext uri="{FF2B5EF4-FFF2-40B4-BE49-F238E27FC236}">
                      <a16:creationId xmlns:a16="http://schemas.microsoft.com/office/drawing/2014/main" id="{EBEE9C9F-8D34-40F3-AD43-610F6BDFFE92}"/>
                    </a:ext>
                  </a:extLst>
                </p:cNvPr>
                <p:cNvGrpSpPr/>
                <p:nvPr/>
              </p:nvGrpSpPr>
              <p:grpSpPr>
                <a:xfrm>
                  <a:off x="2686050" y="1592394"/>
                  <a:ext cx="10883900" cy="6416675"/>
                  <a:chOff x="2686050" y="1592394"/>
                  <a:chExt cx="10883900" cy="6416675"/>
                </a:xfrm>
              </p:grpSpPr>
              <p:sp>
                <p:nvSpPr>
                  <p:cNvPr id="66" name="AutoShape 3">
                    <a:extLst>
                      <a:ext uri="{FF2B5EF4-FFF2-40B4-BE49-F238E27FC236}">
                        <a16:creationId xmlns:a16="http://schemas.microsoft.com/office/drawing/2014/main" id="{3002EF8E-B9B9-441A-82BA-3633D690054B}"/>
                      </a:ext>
                    </a:extLst>
                  </p:cNvPr>
                  <p:cNvSpPr>
                    <a:spLocks noChangeAspect="1" noChangeArrowheads="1" noTextEdit="1"/>
                  </p:cNvSpPr>
                  <p:nvPr/>
                </p:nvSpPr>
                <p:spPr bwMode="auto">
                  <a:xfrm>
                    <a:off x="2689225" y="1595569"/>
                    <a:ext cx="10877550" cy="641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5">
                    <a:extLst>
                      <a:ext uri="{FF2B5EF4-FFF2-40B4-BE49-F238E27FC236}">
                        <a16:creationId xmlns:a16="http://schemas.microsoft.com/office/drawing/2014/main" id="{56B5CF4E-9DCA-461A-BCC4-4C750AC896AA}"/>
                      </a:ext>
                    </a:extLst>
                  </p:cNvPr>
                  <p:cNvSpPr>
                    <a:spLocks/>
                  </p:cNvSpPr>
                  <p:nvPr/>
                </p:nvSpPr>
                <p:spPr bwMode="auto">
                  <a:xfrm>
                    <a:off x="2686050" y="1592394"/>
                    <a:ext cx="5422900" cy="6416675"/>
                  </a:xfrm>
                  <a:custGeom>
                    <a:avLst/>
                    <a:gdLst>
                      <a:gd name="T0" fmla="*/ 1445 w 1445"/>
                      <a:gd name="T1" fmla="*/ 1657 h 1708"/>
                      <a:gd name="T2" fmla="*/ 1393 w 1445"/>
                      <a:gd name="T3" fmla="*/ 1708 h 1708"/>
                      <a:gd name="T4" fmla="*/ 52 w 1445"/>
                      <a:gd name="T5" fmla="*/ 1708 h 1708"/>
                      <a:gd name="T6" fmla="*/ 0 w 1445"/>
                      <a:gd name="T7" fmla="*/ 1657 h 1708"/>
                      <a:gd name="T8" fmla="*/ 0 w 1445"/>
                      <a:gd name="T9" fmla="*/ 52 h 1708"/>
                      <a:gd name="T10" fmla="*/ 52 w 1445"/>
                      <a:gd name="T11" fmla="*/ 0 h 1708"/>
                      <a:gd name="T12" fmla="*/ 1393 w 1445"/>
                      <a:gd name="T13" fmla="*/ 0 h 1708"/>
                      <a:gd name="T14" fmla="*/ 1445 w 1445"/>
                      <a:gd name="T15" fmla="*/ 52 h 1708"/>
                      <a:gd name="T16" fmla="*/ 1445 w 1445"/>
                      <a:gd name="T17" fmla="*/ 1657 h 1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5" h="1708">
                        <a:moveTo>
                          <a:pt x="1445" y="1657"/>
                        </a:moveTo>
                        <a:cubicBezTo>
                          <a:pt x="1445" y="1685"/>
                          <a:pt x="1422" y="1708"/>
                          <a:pt x="1393" y="1708"/>
                        </a:cubicBezTo>
                        <a:cubicBezTo>
                          <a:pt x="52" y="1708"/>
                          <a:pt x="52" y="1708"/>
                          <a:pt x="52" y="1708"/>
                        </a:cubicBezTo>
                        <a:cubicBezTo>
                          <a:pt x="23" y="1708"/>
                          <a:pt x="0" y="1685"/>
                          <a:pt x="0" y="1657"/>
                        </a:cubicBezTo>
                        <a:cubicBezTo>
                          <a:pt x="0" y="52"/>
                          <a:pt x="0" y="52"/>
                          <a:pt x="0" y="52"/>
                        </a:cubicBezTo>
                        <a:cubicBezTo>
                          <a:pt x="0" y="23"/>
                          <a:pt x="23" y="0"/>
                          <a:pt x="52" y="0"/>
                        </a:cubicBezTo>
                        <a:cubicBezTo>
                          <a:pt x="1393" y="0"/>
                          <a:pt x="1393" y="0"/>
                          <a:pt x="1393" y="0"/>
                        </a:cubicBezTo>
                        <a:cubicBezTo>
                          <a:pt x="1422" y="0"/>
                          <a:pt x="1445" y="23"/>
                          <a:pt x="1445" y="52"/>
                        </a:cubicBezTo>
                        <a:lnTo>
                          <a:pt x="1445" y="1657"/>
                        </a:lnTo>
                        <a:close/>
                      </a:path>
                    </a:pathLst>
                  </a:custGeom>
                  <a:solidFill>
                    <a:srgbClr val="7066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6">
                    <a:extLst>
                      <a:ext uri="{FF2B5EF4-FFF2-40B4-BE49-F238E27FC236}">
                        <a16:creationId xmlns:a16="http://schemas.microsoft.com/office/drawing/2014/main" id="{3ED0BE1F-3D6A-47E2-8EF2-EEEC54F0E6B9}"/>
                      </a:ext>
                    </a:extLst>
                  </p:cNvPr>
                  <p:cNvSpPr>
                    <a:spLocks/>
                  </p:cNvSpPr>
                  <p:nvPr/>
                </p:nvSpPr>
                <p:spPr bwMode="auto">
                  <a:xfrm>
                    <a:off x="8147050" y="1592394"/>
                    <a:ext cx="5422900" cy="6416675"/>
                  </a:xfrm>
                  <a:custGeom>
                    <a:avLst/>
                    <a:gdLst>
                      <a:gd name="T0" fmla="*/ 1445 w 1445"/>
                      <a:gd name="T1" fmla="*/ 1657 h 1708"/>
                      <a:gd name="T2" fmla="*/ 1393 w 1445"/>
                      <a:gd name="T3" fmla="*/ 1708 h 1708"/>
                      <a:gd name="T4" fmla="*/ 52 w 1445"/>
                      <a:gd name="T5" fmla="*/ 1708 h 1708"/>
                      <a:gd name="T6" fmla="*/ 0 w 1445"/>
                      <a:gd name="T7" fmla="*/ 1657 h 1708"/>
                      <a:gd name="T8" fmla="*/ 0 w 1445"/>
                      <a:gd name="T9" fmla="*/ 52 h 1708"/>
                      <a:gd name="T10" fmla="*/ 52 w 1445"/>
                      <a:gd name="T11" fmla="*/ 0 h 1708"/>
                      <a:gd name="T12" fmla="*/ 1393 w 1445"/>
                      <a:gd name="T13" fmla="*/ 0 h 1708"/>
                      <a:gd name="T14" fmla="*/ 1445 w 1445"/>
                      <a:gd name="T15" fmla="*/ 52 h 1708"/>
                      <a:gd name="T16" fmla="*/ 1445 w 1445"/>
                      <a:gd name="T17" fmla="*/ 1657 h 1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5" h="1708">
                        <a:moveTo>
                          <a:pt x="1445" y="1657"/>
                        </a:moveTo>
                        <a:cubicBezTo>
                          <a:pt x="1445" y="1685"/>
                          <a:pt x="1422" y="1708"/>
                          <a:pt x="1393" y="1708"/>
                        </a:cubicBezTo>
                        <a:cubicBezTo>
                          <a:pt x="52" y="1708"/>
                          <a:pt x="52" y="1708"/>
                          <a:pt x="52" y="1708"/>
                        </a:cubicBezTo>
                        <a:cubicBezTo>
                          <a:pt x="23" y="1708"/>
                          <a:pt x="0" y="1685"/>
                          <a:pt x="0" y="1657"/>
                        </a:cubicBezTo>
                        <a:cubicBezTo>
                          <a:pt x="0" y="52"/>
                          <a:pt x="0" y="52"/>
                          <a:pt x="0" y="52"/>
                        </a:cubicBezTo>
                        <a:cubicBezTo>
                          <a:pt x="0" y="23"/>
                          <a:pt x="23" y="0"/>
                          <a:pt x="52" y="0"/>
                        </a:cubicBezTo>
                        <a:cubicBezTo>
                          <a:pt x="1393" y="0"/>
                          <a:pt x="1393" y="0"/>
                          <a:pt x="1393" y="0"/>
                        </a:cubicBezTo>
                        <a:cubicBezTo>
                          <a:pt x="1422" y="0"/>
                          <a:pt x="1445" y="23"/>
                          <a:pt x="1445" y="52"/>
                        </a:cubicBezTo>
                        <a:lnTo>
                          <a:pt x="1445" y="1657"/>
                        </a:lnTo>
                        <a:close/>
                      </a:path>
                    </a:pathLst>
                  </a:custGeom>
                  <a:solidFill>
                    <a:srgbClr val="7066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Rectangle 7">
                    <a:extLst>
                      <a:ext uri="{FF2B5EF4-FFF2-40B4-BE49-F238E27FC236}">
                        <a16:creationId xmlns:a16="http://schemas.microsoft.com/office/drawing/2014/main" id="{966CAD97-E36E-480C-984D-DDFAD5CA3DE0}"/>
                      </a:ext>
                    </a:extLst>
                  </p:cNvPr>
                  <p:cNvSpPr>
                    <a:spLocks noChangeArrowheads="1"/>
                  </p:cNvSpPr>
                  <p:nvPr/>
                </p:nvSpPr>
                <p:spPr bwMode="auto">
                  <a:xfrm>
                    <a:off x="8321092" y="1963869"/>
                    <a:ext cx="4822825" cy="5764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Rectangle 36">
                    <a:extLst>
                      <a:ext uri="{FF2B5EF4-FFF2-40B4-BE49-F238E27FC236}">
                        <a16:creationId xmlns:a16="http://schemas.microsoft.com/office/drawing/2014/main" id="{5275106F-CE62-496E-9599-B25A50D00EC3}"/>
                      </a:ext>
                    </a:extLst>
                  </p:cNvPr>
                  <p:cNvSpPr>
                    <a:spLocks noChangeArrowheads="1"/>
                  </p:cNvSpPr>
                  <p:nvPr/>
                </p:nvSpPr>
                <p:spPr bwMode="auto">
                  <a:xfrm>
                    <a:off x="3135313" y="1963869"/>
                    <a:ext cx="4824413" cy="5764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Line 73">
                    <a:extLst>
                      <a:ext uri="{FF2B5EF4-FFF2-40B4-BE49-F238E27FC236}">
                        <a16:creationId xmlns:a16="http://schemas.microsoft.com/office/drawing/2014/main" id="{DABADBC2-4A3A-4AAE-BEE8-0F0D47FF819D}"/>
                      </a:ext>
                    </a:extLst>
                  </p:cNvPr>
                  <p:cNvSpPr>
                    <a:spLocks noChangeShapeType="1"/>
                  </p:cNvSpPr>
                  <p:nvPr/>
                </p:nvSpPr>
                <p:spPr bwMode="auto">
                  <a:xfrm>
                    <a:off x="3871913" y="7686807"/>
                    <a:ext cx="0" cy="0"/>
                  </a:xfrm>
                  <a:prstGeom prst="line">
                    <a:avLst/>
                  </a:prstGeom>
                  <a:noFill/>
                  <a:ln w="12700" cap="flat">
                    <a:solidFill>
                      <a:srgbClr val="93537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2" name="Line 74">
                    <a:extLst>
                      <a:ext uri="{FF2B5EF4-FFF2-40B4-BE49-F238E27FC236}">
                        <a16:creationId xmlns:a16="http://schemas.microsoft.com/office/drawing/2014/main" id="{2BDD68EE-544C-4576-8CE7-CEF2C332C0D3}"/>
                      </a:ext>
                    </a:extLst>
                  </p:cNvPr>
                  <p:cNvSpPr>
                    <a:spLocks noChangeShapeType="1"/>
                  </p:cNvSpPr>
                  <p:nvPr/>
                </p:nvSpPr>
                <p:spPr bwMode="auto">
                  <a:xfrm>
                    <a:off x="3871913" y="1925769"/>
                    <a:ext cx="0" cy="0"/>
                  </a:xfrm>
                  <a:prstGeom prst="line">
                    <a:avLst/>
                  </a:prstGeom>
                  <a:noFill/>
                  <a:ln w="12700" cap="flat">
                    <a:solidFill>
                      <a:srgbClr val="93537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1" name="Group 50">
                  <a:extLst>
                    <a:ext uri="{FF2B5EF4-FFF2-40B4-BE49-F238E27FC236}">
                      <a16:creationId xmlns:a16="http://schemas.microsoft.com/office/drawing/2014/main" id="{C5C8C32B-A5D0-493C-84CD-35AE6793BABA}"/>
                    </a:ext>
                  </a:extLst>
                </p:cNvPr>
                <p:cNvGrpSpPr/>
                <p:nvPr/>
              </p:nvGrpSpPr>
              <p:grpSpPr>
                <a:xfrm>
                  <a:off x="7700500" y="2538634"/>
                  <a:ext cx="855000" cy="4647357"/>
                  <a:chOff x="7700500" y="2538634"/>
                  <a:chExt cx="855000" cy="4647357"/>
                </a:xfrm>
              </p:grpSpPr>
              <p:pic>
                <p:nvPicPr>
                  <p:cNvPr id="52" name="Picture 51">
                    <a:extLst>
                      <a:ext uri="{FF2B5EF4-FFF2-40B4-BE49-F238E27FC236}">
                        <a16:creationId xmlns:a16="http://schemas.microsoft.com/office/drawing/2014/main" id="{1EA650E5-2765-4E53-AA6C-3A4F7E909846}"/>
                      </a:ext>
                    </a:extLst>
                  </p:cNvPr>
                  <p:cNvPicPr>
                    <a:picLocks noChangeAspect="1"/>
                  </p:cNvPicPr>
                  <p:nvPr/>
                </p:nvPicPr>
                <p:blipFill>
                  <a:blip r:embed="rId4"/>
                  <a:stretch>
                    <a:fillRect/>
                  </a:stretch>
                </p:blipFill>
                <p:spPr>
                  <a:xfrm>
                    <a:off x="7700500" y="2538634"/>
                    <a:ext cx="855000" cy="146250"/>
                  </a:xfrm>
                  <a:prstGeom prst="rect">
                    <a:avLst/>
                  </a:prstGeom>
                </p:spPr>
              </p:pic>
              <p:pic>
                <p:nvPicPr>
                  <p:cNvPr id="53" name="Picture 52">
                    <a:extLst>
                      <a:ext uri="{FF2B5EF4-FFF2-40B4-BE49-F238E27FC236}">
                        <a16:creationId xmlns:a16="http://schemas.microsoft.com/office/drawing/2014/main" id="{1D553995-42D0-4119-9B6D-B7B745C43B02}"/>
                      </a:ext>
                    </a:extLst>
                  </p:cNvPr>
                  <p:cNvPicPr>
                    <a:picLocks noChangeAspect="1"/>
                  </p:cNvPicPr>
                  <p:nvPr/>
                </p:nvPicPr>
                <p:blipFill>
                  <a:blip r:embed="rId4"/>
                  <a:stretch>
                    <a:fillRect/>
                  </a:stretch>
                </p:blipFill>
                <p:spPr>
                  <a:xfrm>
                    <a:off x="7700500" y="2884873"/>
                    <a:ext cx="855000" cy="146250"/>
                  </a:xfrm>
                  <a:prstGeom prst="rect">
                    <a:avLst/>
                  </a:prstGeom>
                </p:spPr>
              </p:pic>
              <p:pic>
                <p:nvPicPr>
                  <p:cNvPr id="54" name="Picture 53">
                    <a:extLst>
                      <a:ext uri="{FF2B5EF4-FFF2-40B4-BE49-F238E27FC236}">
                        <a16:creationId xmlns:a16="http://schemas.microsoft.com/office/drawing/2014/main" id="{E4AAB403-AD88-45D9-BF15-CC41655B729C}"/>
                      </a:ext>
                    </a:extLst>
                  </p:cNvPr>
                  <p:cNvPicPr>
                    <a:picLocks noChangeAspect="1"/>
                  </p:cNvPicPr>
                  <p:nvPr/>
                </p:nvPicPr>
                <p:blipFill>
                  <a:blip r:embed="rId4"/>
                  <a:stretch>
                    <a:fillRect/>
                  </a:stretch>
                </p:blipFill>
                <p:spPr>
                  <a:xfrm>
                    <a:off x="7700500" y="3231112"/>
                    <a:ext cx="855000" cy="146250"/>
                  </a:xfrm>
                  <a:prstGeom prst="rect">
                    <a:avLst/>
                  </a:prstGeom>
                </p:spPr>
              </p:pic>
              <p:pic>
                <p:nvPicPr>
                  <p:cNvPr id="55" name="Picture 54">
                    <a:extLst>
                      <a:ext uri="{FF2B5EF4-FFF2-40B4-BE49-F238E27FC236}">
                        <a16:creationId xmlns:a16="http://schemas.microsoft.com/office/drawing/2014/main" id="{BD4D0431-7449-4EED-81B4-15C80B41C39F}"/>
                      </a:ext>
                    </a:extLst>
                  </p:cNvPr>
                  <p:cNvPicPr>
                    <a:picLocks noChangeAspect="1"/>
                  </p:cNvPicPr>
                  <p:nvPr/>
                </p:nvPicPr>
                <p:blipFill>
                  <a:blip r:embed="rId4"/>
                  <a:stretch>
                    <a:fillRect/>
                  </a:stretch>
                </p:blipFill>
                <p:spPr>
                  <a:xfrm>
                    <a:off x="7700500" y="3577351"/>
                    <a:ext cx="855000" cy="146250"/>
                  </a:xfrm>
                  <a:prstGeom prst="rect">
                    <a:avLst/>
                  </a:prstGeom>
                </p:spPr>
              </p:pic>
              <p:pic>
                <p:nvPicPr>
                  <p:cNvPr id="56" name="Picture 55">
                    <a:extLst>
                      <a:ext uri="{FF2B5EF4-FFF2-40B4-BE49-F238E27FC236}">
                        <a16:creationId xmlns:a16="http://schemas.microsoft.com/office/drawing/2014/main" id="{66AA6766-EFE2-4352-A2F1-47F708689A4A}"/>
                      </a:ext>
                    </a:extLst>
                  </p:cNvPr>
                  <p:cNvPicPr>
                    <a:picLocks noChangeAspect="1"/>
                  </p:cNvPicPr>
                  <p:nvPr/>
                </p:nvPicPr>
                <p:blipFill>
                  <a:blip r:embed="rId4"/>
                  <a:stretch>
                    <a:fillRect/>
                  </a:stretch>
                </p:blipFill>
                <p:spPr>
                  <a:xfrm>
                    <a:off x="7700500" y="3923590"/>
                    <a:ext cx="855000" cy="146250"/>
                  </a:xfrm>
                  <a:prstGeom prst="rect">
                    <a:avLst/>
                  </a:prstGeom>
                </p:spPr>
              </p:pic>
              <p:pic>
                <p:nvPicPr>
                  <p:cNvPr id="57" name="Picture 56">
                    <a:extLst>
                      <a:ext uri="{FF2B5EF4-FFF2-40B4-BE49-F238E27FC236}">
                        <a16:creationId xmlns:a16="http://schemas.microsoft.com/office/drawing/2014/main" id="{A3E0203C-F297-4812-839E-2BC042F12F8A}"/>
                      </a:ext>
                    </a:extLst>
                  </p:cNvPr>
                  <p:cNvPicPr>
                    <a:picLocks noChangeAspect="1"/>
                  </p:cNvPicPr>
                  <p:nvPr/>
                </p:nvPicPr>
                <p:blipFill>
                  <a:blip r:embed="rId4"/>
                  <a:stretch>
                    <a:fillRect/>
                  </a:stretch>
                </p:blipFill>
                <p:spPr>
                  <a:xfrm>
                    <a:off x="7700500" y="4269829"/>
                    <a:ext cx="855000" cy="146250"/>
                  </a:xfrm>
                  <a:prstGeom prst="rect">
                    <a:avLst/>
                  </a:prstGeom>
                </p:spPr>
              </p:pic>
              <p:pic>
                <p:nvPicPr>
                  <p:cNvPr id="58" name="Picture 57">
                    <a:extLst>
                      <a:ext uri="{FF2B5EF4-FFF2-40B4-BE49-F238E27FC236}">
                        <a16:creationId xmlns:a16="http://schemas.microsoft.com/office/drawing/2014/main" id="{4976BF5B-D04D-4361-83C2-5BA6D303DFAB}"/>
                      </a:ext>
                    </a:extLst>
                  </p:cNvPr>
                  <p:cNvPicPr>
                    <a:picLocks noChangeAspect="1"/>
                  </p:cNvPicPr>
                  <p:nvPr/>
                </p:nvPicPr>
                <p:blipFill>
                  <a:blip r:embed="rId4"/>
                  <a:stretch>
                    <a:fillRect/>
                  </a:stretch>
                </p:blipFill>
                <p:spPr>
                  <a:xfrm>
                    <a:off x="7700500" y="4616068"/>
                    <a:ext cx="855000" cy="146250"/>
                  </a:xfrm>
                  <a:prstGeom prst="rect">
                    <a:avLst/>
                  </a:prstGeom>
                </p:spPr>
              </p:pic>
              <p:pic>
                <p:nvPicPr>
                  <p:cNvPr id="59" name="Picture 58">
                    <a:extLst>
                      <a:ext uri="{FF2B5EF4-FFF2-40B4-BE49-F238E27FC236}">
                        <a16:creationId xmlns:a16="http://schemas.microsoft.com/office/drawing/2014/main" id="{D878704D-49C4-4842-939C-E22FC5F95170}"/>
                      </a:ext>
                    </a:extLst>
                  </p:cNvPr>
                  <p:cNvPicPr>
                    <a:picLocks noChangeAspect="1"/>
                  </p:cNvPicPr>
                  <p:nvPr/>
                </p:nvPicPr>
                <p:blipFill>
                  <a:blip r:embed="rId4"/>
                  <a:stretch>
                    <a:fillRect/>
                  </a:stretch>
                </p:blipFill>
                <p:spPr>
                  <a:xfrm>
                    <a:off x="7700500" y="4962307"/>
                    <a:ext cx="855000" cy="146250"/>
                  </a:xfrm>
                  <a:prstGeom prst="rect">
                    <a:avLst/>
                  </a:prstGeom>
                </p:spPr>
              </p:pic>
              <p:pic>
                <p:nvPicPr>
                  <p:cNvPr id="60" name="Picture 59">
                    <a:extLst>
                      <a:ext uri="{FF2B5EF4-FFF2-40B4-BE49-F238E27FC236}">
                        <a16:creationId xmlns:a16="http://schemas.microsoft.com/office/drawing/2014/main" id="{10A962AF-D5ED-4396-949D-67FE33863987}"/>
                      </a:ext>
                    </a:extLst>
                  </p:cNvPr>
                  <p:cNvPicPr>
                    <a:picLocks noChangeAspect="1"/>
                  </p:cNvPicPr>
                  <p:nvPr/>
                </p:nvPicPr>
                <p:blipFill>
                  <a:blip r:embed="rId4"/>
                  <a:stretch>
                    <a:fillRect/>
                  </a:stretch>
                </p:blipFill>
                <p:spPr>
                  <a:xfrm>
                    <a:off x="7700500" y="5308546"/>
                    <a:ext cx="855000" cy="146250"/>
                  </a:xfrm>
                  <a:prstGeom prst="rect">
                    <a:avLst/>
                  </a:prstGeom>
                </p:spPr>
              </p:pic>
              <p:pic>
                <p:nvPicPr>
                  <p:cNvPr id="61" name="Picture 60">
                    <a:extLst>
                      <a:ext uri="{FF2B5EF4-FFF2-40B4-BE49-F238E27FC236}">
                        <a16:creationId xmlns:a16="http://schemas.microsoft.com/office/drawing/2014/main" id="{0734E67D-A71B-40D9-A810-71F165C6854F}"/>
                      </a:ext>
                    </a:extLst>
                  </p:cNvPr>
                  <p:cNvPicPr>
                    <a:picLocks noChangeAspect="1"/>
                  </p:cNvPicPr>
                  <p:nvPr/>
                </p:nvPicPr>
                <p:blipFill>
                  <a:blip r:embed="rId4"/>
                  <a:stretch>
                    <a:fillRect/>
                  </a:stretch>
                </p:blipFill>
                <p:spPr>
                  <a:xfrm>
                    <a:off x="7700500" y="5654785"/>
                    <a:ext cx="855000" cy="146250"/>
                  </a:xfrm>
                  <a:prstGeom prst="rect">
                    <a:avLst/>
                  </a:prstGeom>
                </p:spPr>
              </p:pic>
              <p:pic>
                <p:nvPicPr>
                  <p:cNvPr id="62" name="Picture 61">
                    <a:extLst>
                      <a:ext uri="{FF2B5EF4-FFF2-40B4-BE49-F238E27FC236}">
                        <a16:creationId xmlns:a16="http://schemas.microsoft.com/office/drawing/2014/main" id="{DB440D84-F41E-4695-AD2F-60B0F1C8455A}"/>
                      </a:ext>
                    </a:extLst>
                  </p:cNvPr>
                  <p:cNvPicPr>
                    <a:picLocks noChangeAspect="1"/>
                  </p:cNvPicPr>
                  <p:nvPr/>
                </p:nvPicPr>
                <p:blipFill>
                  <a:blip r:embed="rId4"/>
                  <a:stretch>
                    <a:fillRect/>
                  </a:stretch>
                </p:blipFill>
                <p:spPr>
                  <a:xfrm>
                    <a:off x="7700500" y="6001024"/>
                    <a:ext cx="855000" cy="146250"/>
                  </a:xfrm>
                  <a:prstGeom prst="rect">
                    <a:avLst/>
                  </a:prstGeom>
                </p:spPr>
              </p:pic>
              <p:pic>
                <p:nvPicPr>
                  <p:cNvPr id="63" name="Picture 62">
                    <a:extLst>
                      <a:ext uri="{FF2B5EF4-FFF2-40B4-BE49-F238E27FC236}">
                        <a16:creationId xmlns:a16="http://schemas.microsoft.com/office/drawing/2014/main" id="{0993FD4F-E54B-490C-AA16-72B130D2E08B}"/>
                      </a:ext>
                    </a:extLst>
                  </p:cNvPr>
                  <p:cNvPicPr>
                    <a:picLocks noChangeAspect="1"/>
                  </p:cNvPicPr>
                  <p:nvPr/>
                </p:nvPicPr>
                <p:blipFill>
                  <a:blip r:embed="rId4"/>
                  <a:stretch>
                    <a:fillRect/>
                  </a:stretch>
                </p:blipFill>
                <p:spPr>
                  <a:xfrm>
                    <a:off x="7700500" y="6347263"/>
                    <a:ext cx="855000" cy="146250"/>
                  </a:xfrm>
                  <a:prstGeom prst="rect">
                    <a:avLst/>
                  </a:prstGeom>
                </p:spPr>
              </p:pic>
              <p:pic>
                <p:nvPicPr>
                  <p:cNvPr id="64" name="Picture 63">
                    <a:extLst>
                      <a:ext uri="{FF2B5EF4-FFF2-40B4-BE49-F238E27FC236}">
                        <a16:creationId xmlns:a16="http://schemas.microsoft.com/office/drawing/2014/main" id="{922E8F1B-2742-4D29-9034-5E164E0A30FC}"/>
                      </a:ext>
                    </a:extLst>
                  </p:cNvPr>
                  <p:cNvPicPr>
                    <a:picLocks noChangeAspect="1"/>
                  </p:cNvPicPr>
                  <p:nvPr/>
                </p:nvPicPr>
                <p:blipFill>
                  <a:blip r:embed="rId4"/>
                  <a:stretch>
                    <a:fillRect/>
                  </a:stretch>
                </p:blipFill>
                <p:spPr>
                  <a:xfrm>
                    <a:off x="7700500" y="6693502"/>
                    <a:ext cx="855000" cy="146250"/>
                  </a:xfrm>
                  <a:prstGeom prst="rect">
                    <a:avLst/>
                  </a:prstGeom>
                </p:spPr>
              </p:pic>
              <p:pic>
                <p:nvPicPr>
                  <p:cNvPr id="65" name="Picture 64">
                    <a:extLst>
                      <a:ext uri="{FF2B5EF4-FFF2-40B4-BE49-F238E27FC236}">
                        <a16:creationId xmlns:a16="http://schemas.microsoft.com/office/drawing/2014/main" id="{AC169298-EEA4-49F4-8164-C32D35BCE3DF}"/>
                      </a:ext>
                    </a:extLst>
                  </p:cNvPr>
                  <p:cNvPicPr>
                    <a:picLocks noChangeAspect="1"/>
                  </p:cNvPicPr>
                  <p:nvPr/>
                </p:nvPicPr>
                <p:blipFill>
                  <a:blip r:embed="rId4"/>
                  <a:stretch>
                    <a:fillRect/>
                  </a:stretch>
                </p:blipFill>
                <p:spPr>
                  <a:xfrm>
                    <a:off x="7700500" y="7039741"/>
                    <a:ext cx="855000" cy="146250"/>
                  </a:xfrm>
                  <a:prstGeom prst="rect">
                    <a:avLst/>
                  </a:prstGeom>
                </p:spPr>
              </p:pic>
            </p:grpSp>
          </p:grpSp>
          <p:sp>
            <p:nvSpPr>
              <p:cNvPr id="44" name="Freeform 115">
                <a:extLst>
                  <a:ext uri="{FF2B5EF4-FFF2-40B4-BE49-F238E27FC236}">
                    <a16:creationId xmlns:a16="http://schemas.microsoft.com/office/drawing/2014/main" id="{875D30D7-DF05-405C-87EA-13C355EF4B05}"/>
                  </a:ext>
                </a:extLst>
              </p:cNvPr>
              <p:cNvSpPr/>
              <p:nvPr/>
            </p:nvSpPr>
            <p:spPr>
              <a:xfrm rot="5400000" flipH="1">
                <a:off x="-11086197" y="3256602"/>
                <a:ext cx="897497" cy="656988"/>
              </a:xfrm>
              <a:custGeom>
                <a:avLst/>
                <a:gdLst>
                  <a:gd name="connsiteX0" fmla="*/ 0 w 1868506"/>
                  <a:gd name="connsiteY0" fmla="*/ 0 h 1367788"/>
                  <a:gd name="connsiteX1" fmla="*/ 729258 w 1868506"/>
                  <a:gd name="connsiteY1" fmla="*/ 683894 h 1367788"/>
                  <a:gd name="connsiteX2" fmla="*/ 0 w 1868506"/>
                  <a:gd name="connsiteY2" fmla="*/ 1367788 h 1367788"/>
                  <a:gd name="connsiteX3" fmla="*/ 1868506 w 1868506"/>
                  <a:gd name="connsiteY3" fmla="*/ 1367788 h 1367788"/>
                  <a:gd name="connsiteX4" fmla="*/ 1868506 w 1868506"/>
                  <a:gd name="connsiteY4" fmla="*/ 0 h 1367788"/>
                  <a:gd name="connsiteX5" fmla="*/ 0 w 1868506"/>
                  <a:gd name="connsiteY5" fmla="*/ 0 h 1367788"/>
                  <a:gd name="connsiteX0" fmla="*/ 0 w 1868506"/>
                  <a:gd name="connsiteY0" fmla="*/ 0 h 1367788"/>
                  <a:gd name="connsiteX1" fmla="*/ 489415 w 1868506"/>
                  <a:gd name="connsiteY1" fmla="*/ 668904 h 1367788"/>
                  <a:gd name="connsiteX2" fmla="*/ 0 w 1868506"/>
                  <a:gd name="connsiteY2" fmla="*/ 1367788 h 1367788"/>
                  <a:gd name="connsiteX3" fmla="*/ 1868506 w 1868506"/>
                  <a:gd name="connsiteY3" fmla="*/ 1367788 h 1367788"/>
                  <a:gd name="connsiteX4" fmla="*/ 1868506 w 1868506"/>
                  <a:gd name="connsiteY4" fmla="*/ 0 h 1367788"/>
                  <a:gd name="connsiteX5" fmla="*/ 0 w 1868506"/>
                  <a:gd name="connsiteY5" fmla="*/ 0 h 136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8506" h="1367788">
                    <a:moveTo>
                      <a:pt x="0" y="0"/>
                    </a:moveTo>
                    <a:lnTo>
                      <a:pt x="489415" y="668904"/>
                    </a:lnTo>
                    <a:lnTo>
                      <a:pt x="0" y="1367788"/>
                    </a:lnTo>
                    <a:lnTo>
                      <a:pt x="1868506" y="1367788"/>
                    </a:lnTo>
                    <a:lnTo>
                      <a:pt x="1868506" y="0"/>
                    </a:lnTo>
                    <a:lnTo>
                      <a:pt x="0" y="0"/>
                    </a:lnTo>
                    <a:close/>
                  </a:path>
                </a:pathLst>
              </a:cu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122">
                <a:extLst>
                  <a:ext uri="{FF2B5EF4-FFF2-40B4-BE49-F238E27FC236}">
                    <a16:creationId xmlns:a16="http://schemas.microsoft.com/office/drawing/2014/main" id="{D5BA71A7-48BE-4730-BD69-45AF377DBE44}"/>
                  </a:ext>
                </a:extLst>
              </p:cNvPr>
              <p:cNvSpPr/>
              <p:nvPr/>
            </p:nvSpPr>
            <p:spPr>
              <a:xfrm rot="5400000" flipH="1">
                <a:off x="-2168149" y="3256602"/>
                <a:ext cx="897497" cy="656988"/>
              </a:xfrm>
              <a:custGeom>
                <a:avLst/>
                <a:gdLst>
                  <a:gd name="connsiteX0" fmla="*/ 0 w 1868506"/>
                  <a:gd name="connsiteY0" fmla="*/ 0 h 1367788"/>
                  <a:gd name="connsiteX1" fmla="*/ 729258 w 1868506"/>
                  <a:gd name="connsiteY1" fmla="*/ 683894 h 1367788"/>
                  <a:gd name="connsiteX2" fmla="*/ 0 w 1868506"/>
                  <a:gd name="connsiteY2" fmla="*/ 1367788 h 1367788"/>
                  <a:gd name="connsiteX3" fmla="*/ 1868506 w 1868506"/>
                  <a:gd name="connsiteY3" fmla="*/ 1367788 h 1367788"/>
                  <a:gd name="connsiteX4" fmla="*/ 1868506 w 1868506"/>
                  <a:gd name="connsiteY4" fmla="*/ 0 h 1367788"/>
                  <a:gd name="connsiteX5" fmla="*/ 0 w 1868506"/>
                  <a:gd name="connsiteY5" fmla="*/ 0 h 1367788"/>
                  <a:gd name="connsiteX0" fmla="*/ 0 w 1868506"/>
                  <a:gd name="connsiteY0" fmla="*/ 0 h 1367788"/>
                  <a:gd name="connsiteX1" fmla="*/ 489415 w 1868506"/>
                  <a:gd name="connsiteY1" fmla="*/ 668904 h 1367788"/>
                  <a:gd name="connsiteX2" fmla="*/ 0 w 1868506"/>
                  <a:gd name="connsiteY2" fmla="*/ 1367788 h 1367788"/>
                  <a:gd name="connsiteX3" fmla="*/ 1868506 w 1868506"/>
                  <a:gd name="connsiteY3" fmla="*/ 1367788 h 1367788"/>
                  <a:gd name="connsiteX4" fmla="*/ 1868506 w 1868506"/>
                  <a:gd name="connsiteY4" fmla="*/ 0 h 1367788"/>
                  <a:gd name="connsiteX5" fmla="*/ 0 w 1868506"/>
                  <a:gd name="connsiteY5" fmla="*/ 0 h 136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8506" h="1367788">
                    <a:moveTo>
                      <a:pt x="0" y="0"/>
                    </a:moveTo>
                    <a:lnTo>
                      <a:pt x="489415" y="668904"/>
                    </a:lnTo>
                    <a:lnTo>
                      <a:pt x="0" y="1367788"/>
                    </a:lnTo>
                    <a:lnTo>
                      <a:pt x="1868506" y="1367788"/>
                    </a:lnTo>
                    <a:lnTo>
                      <a:pt x="1868506" y="0"/>
                    </a:lnTo>
                    <a:lnTo>
                      <a:pt x="0" y="0"/>
                    </a:lnTo>
                    <a:close/>
                  </a:path>
                </a:pathLst>
              </a:cu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4" name="TextBox 73">
              <a:extLst>
                <a:ext uri="{FF2B5EF4-FFF2-40B4-BE49-F238E27FC236}">
                  <a16:creationId xmlns:a16="http://schemas.microsoft.com/office/drawing/2014/main" id="{D162D186-8CC5-48A0-BB18-FB13837731A2}"/>
                </a:ext>
              </a:extLst>
            </p:cNvPr>
            <p:cNvSpPr txBox="1"/>
            <p:nvPr/>
          </p:nvSpPr>
          <p:spPr>
            <a:xfrm>
              <a:off x="8696567" y="4644259"/>
              <a:ext cx="3778693" cy="2462213"/>
            </a:xfrm>
            <a:prstGeom prst="rect">
              <a:avLst/>
            </a:prstGeom>
            <a:noFill/>
          </p:spPr>
          <p:txBody>
            <a:bodyPr wrap="square" rtlCol="0">
              <a:spAutoFit/>
            </a:bodyPr>
            <a:lstStyle/>
            <a:p>
              <a:pPr algn="ctr"/>
              <a:r>
                <a:rPr lang="en-GB" altLang="ko-KR" sz="2200" i="1" dirty="0">
                  <a:solidFill>
                    <a:schemeClr val="tx1">
                      <a:lumMod val="65000"/>
                      <a:lumOff val="35000"/>
                    </a:schemeClr>
                  </a:solidFill>
                  <a:latin typeface="Open Sans" panose="020B0604020202020204" charset="0"/>
                  <a:ea typeface="Open Sans" panose="020B0604020202020204" charset="0"/>
                  <a:cs typeface="Open Sans" panose="020B0604020202020204" charset="0"/>
                </a:rPr>
                <a:t>In 1995, </a:t>
              </a:r>
              <a:r>
                <a:rPr lang="en-GB" altLang="ko-KR" sz="2200" b="1" i="1" dirty="0">
                  <a:solidFill>
                    <a:schemeClr val="tx1">
                      <a:lumMod val="65000"/>
                      <a:lumOff val="35000"/>
                    </a:schemeClr>
                  </a:solidFill>
                  <a:latin typeface="Open Sans" panose="020B0604020202020204" charset="0"/>
                  <a:ea typeface="Open Sans" panose="020B0604020202020204" charset="0"/>
                  <a:cs typeface="Open Sans" panose="020B0604020202020204" charset="0"/>
                </a:rPr>
                <a:t>Yann </a:t>
              </a:r>
              <a:r>
                <a:rPr lang="en-GB" altLang="ko-KR" sz="2200" b="1" i="1" dirty="0" err="1">
                  <a:solidFill>
                    <a:schemeClr val="tx1">
                      <a:lumMod val="65000"/>
                      <a:lumOff val="35000"/>
                    </a:schemeClr>
                  </a:solidFill>
                  <a:latin typeface="Open Sans" panose="020B0604020202020204" charset="0"/>
                  <a:ea typeface="Open Sans" panose="020B0604020202020204" charset="0"/>
                  <a:cs typeface="Open Sans" panose="020B0604020202020204" charset="0"/>
                </a:rPr>
                <a:t>LeCun</a:t>
              </a:r>
              <a:r>
                <a:rPr lang="en-GB" altLang="ko-KR" sz="2200" i="1" dirty="0">
                  <a:solidFill>
                    <a:schemeClr val="tx1">
                      <a:lumMod val="65000"/>
                      <a:lumOff val="35000"/>
                    </a:schemeClr>
                  </a:solidFill>
                  <a:latin typeface="Open Sans" panose="020B0604020202020204" charset="0"/>
                  <a:ea typeface="Open Sans" panose="020B0604020202020204" charset="0"/>
                  <a:cs typeface="Open Sans" panose="020B0604020202020204" charset="0"/>
                </a:rPr>
                <a:t>, </a:t>
              </a:r>
              <a:r>
                <a:rPr lang="en-US" altLang="ko-KR" sz="2200" i="1" dirty="0">
                  <a:solidFill>
                    <a:schemeClr val="tx1">
                      <a:lumMod val="65000"/>
                      <a:lumOff val="35000"/>
                    </a:schemeClr>
                  </a:solidFill>
                  <a:latin typeface="Open Sans" panose="020B0604020202020204" charset="0"/>
                  <a:ea typeface="Open Sans" panose="020B0604020202020204" charset="0"/>
                  <a:cs typeface="Open Sans" panose="020B0604020202020204" charset="0"/>
                </a:rPr>
                <a:t>professor of computer science at the New York University, </a:t>
              </a:r>
              <a:r>
                <a:rPr lang="en-GB" altLang="ko-KR" sz="2200" i="1" dirty="0">
                  <a:solidFill>
                    <a:schemeClr val="tx1">
                      <a:lumMod val="65000"/>
                      <a:lumOff val="35000"/>
                    </a:schemeClr>
                  </a:solidFill>
                  <a:latin typeface="Open Sans" panose="020B0604020202020204" charset="0"/>
                  <a:ea typeface="Open Sans" panose="020B0604020202020204" charset="0"/>
                  <a:cs typeface="Open Sans" panose="020B0604020202020204" charset="0"/>
                </a:rPr>
                <a:t>introduced the concept of convolutional neural networks.</a:t>
              </a:r>
            </a:p>
            <a:p>
              <a:pPr algn="ctr"/>
              <a:endParaRPr lang="en-IN" sz="2200" i="1"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p:txBody>
        </p:sp>
        <p:pic>
          <p:nvPicPr>
            <p:cNvPr id="5" name="Picture 4">
              <a:extLst>
                <a:ext uri="{FF2B5EF4-FFF2-40B4-BE49-F238E27FC236}">
                  <a16:creationId xmlns:a16="http://schemas.microsoft.com/office/drawing/2014/main" id="{0C74F5EB-6298-49F4-841B-4676189351B0}"/>
                </a:ext>
              </a:extLst>
            </p:cNvPr>
            <p:cNvPicPr>
              <a:picLocks noChangeAspect="1"/>
            </p:cNvPicPr>
            <p:nvPr/>
          </p:nvPicPr>
          <p:blipFill>
            <a:blip r:embed="rId5"/>
            <a:stretch>
              <a:fillRect/>
            </a:stretch>
          </p:blipFill>
          <p:spPr>
            <a:xfrm>
              <a:off x="3216255" y="4176577"/>
              <a:ext cx="3935950" cy="2621798"/>
            </a:xfrm>
            <a:prstGeom prst="rect">
              <a:avLst/>
            </a:prstGeom>
          </p:spPr>
        </p:pic>
      </p:grpSp>
    </p:spTree>
    <p:extLst>
      <p:ext uri="{BB962C8B-B14F-4D97-AF65-F5344CB8AC3E}">
        <p14:creationId xmlns:p14="http://schemas.microsoft.com/office/powerpoint/2010/main" val="4028210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50"/>
          <p:cNvSpPr/>
          <p:nvPr/>
        </p:nvSpPr>
        <p:spPr>
          <a:xfrm>
            <a:off x="386080" y="0"/>
            <a:ext cx="5689600" cy="9144000"/>
          </a:xfrm>
          <a:prstGeom prst="rect">
            <a:avLst/>
          </a:prstGeom>
          <a:solidFill>
            <a:schemeClr val="bg1">
              <a:lumMod val="95000"/>
            </a:schemeClr>
          </a:solidFill>
          <a:ln w="12700" cap="flat" cmpd="sng">
            <a:solidFill>
              <a:schemeClr val="bg1">
                <a:lumMod val="65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75" name="Google Shape;1375;p50"/>
          <p:cNvSpPr txBox="1">
            <a:spLocks noGrp="1"/>
          </p:cNvSpPr>
          <p:nvPr>
            <p:ph type="title"/>
          </p:nvPr>
        </p:nvSpPr>
        <p:spPr>
          <a:xfrm>
            <a:off x="-472440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dirty="0"/>
              <a:t>The Core Idea Behind CNN</a:t>
            </a:r>
            <a:endParaRPr dirty="0"/>
          </a:p>
        </p:txBody>
      </p:sp>
      <p:pic>
        <p:nvPicPr>
          <p:cNvPr id="1376" name="Google Shape;1376;p50"/>
          <p:cNvPicPr preferRelativeResize="0"/>
          <p:nvPr/>
        </p:nvPicPr>
        <p:blipFill rotWithShape="1">
          <a:blip r:embed="rId3">
            <a:alphaModFix/>
          </a:blip>
          <a:srcRect/>
          <a:stretch/>
        </p:blipFill>
        <p:spPr>
          <a:xfrm>
            <a:off x="269806" y="780887"/>
            <a:ext cx="6401938" cy="365760"/>
          </a:xfrm>
          <a:prstGeom prst="rect">
            <a:avLst/>
          </a:prstGeom>
          <a:noFill/>
          <a:ln>
            <a:noFill/>
          </a:ln>
        </p:spPr>
      </p:pic>
      <p:sp>
        <p:nvSpPr>
          <p:cNvPr id="1377" name="Google Shape;1377;p50"/>
          <p:cNvSpPr/>
          <p:nvPr/>
        </p:nvSpPr>
        <p:spPr>
          <a:xfrm>
            <a:off x="1459831" y="2775040"/>
            <a:ext cx="2999873" cy="589280"/>
          </a:xfrm>
          <a:prstGeom prst="roundRect">
            <a:avLst>
              <a:gd name="adj" fmla="val 16667"/>
            </a:avLst>
          </a:prstGeom>
          <a:solidFill>
            <a:schemeClr val="bg1">
              <a:lumMod val="85000"/>
            </a:schemeClr>
          </a:solidFill>
          <a:ln w="28575" cap="flat" cmpd="sng">
            <a:solidFill>
              <a:srgbClr val="5EB9C2"/>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200" b="1" i="0" u="none" strike="noStrike" cap="none" dirty="0">
                <a:solidFill>
                  <a:srgbClr val="000000"/>
                </a:solidFill>
                <a:latin typeface="Open Sans" panose="020B0604020202020204" charset="0"/>
                <a:ea typeface="Open Sans" panose="020B0604020202020204" charset="0"/>
                <a:cs typeface="Open Sans" panose="020B0604020202020204" charset="0"/>
                <a:sym typeface="Arial"/>
              </a:rPr>
              <a:t>Local Connections</a:t>
            </a:r>
            <a:endParaRPr sz="2200" b="1"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1378" name="Google Shape;1378;p50"/>
          <p:cNvSpPr/>
          <p:nvPr/>
        </p:nvSpPr>
        <p:spPr>
          <a:xfrm>
            <a:off x="1459831" y="4250962"/>
            <a:ext cx="2999867" cy="589280"/>
          </a:xfrm>
          <a:prstGeom prst="roundRect">
            <a:avLst>
              <a:gd name="adj" fmla="val 16667"/>
            </a:avLst>
          </a:prstGeom>
          <a:noFill/>
          <a:ln w="28575" cap="flat" cmpd="sng">
            <a:solidFill>
              <a:srgbClr val="5EB9C2"/>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rPr>
              <a:t>Layering</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1379" name="Google Shape;1379;p50"/>
          <p:cNvSpPr/>
          <p:nvPr/>
        </p:nvSpPr>
        <p:spPr>
          <a:xfrm>
            <a:off x="1459831" y="5779679"/>
            <a:ext cx="2999863" cy="589280"/>
          </a:xfrm>
          <a:prstGeom prst="roundRect">
            <a:avLst>
              <a:gd name="adj" fmla="val 16667"/>
            </a:avLst>
          </a:prstGeom>
          <a:noFill/>
          <a:ln w="28575" cap="flat" cmpd="sng">
            <a:solidFill>
              <a:srgbClr val="5EB9C2"/>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200" i="0" u="none" strike="noStrike" cap="none" dirty="0">
                <a:solidFill>
                  <a:srgbClr val="595959"/>
                </a:solidFill>
                <a:latin typeface="Open Sans"/>
                <a:ea typeface="Open Sans"/>
                <a:cs typeface="Open Sans"/>
                <a:sym typeface="Open Sans"/>
              </a:rPr>
              <a:t>Spatial Invariance</a:t>
            </a:r>
            <a:endParaRPr sz="2200" i="0" u="none" strike="noStrike" cap="none" dirty="0">
              <a:solidFill>
                <a:srgbClr val="595959"/>
              </a:solidFill>
              <a:latin typeface="Open Sans"/>
              <a:ea typeface="Open Sans"/>
              <a:cs typeface="Open Sans"/>
              <a:sym typeface="Open Sans"/>
            </a:endParaRPr>
          </a:p>
        </p:txBody>
      </p:sp>
      <p:cxnSp>
        <p:nvCxnSpPr>
          <p:cNvPr id="1380" name="Google Shape;1380;p50"/>
          <p:cNvCxnSpPr>
            <a:cxnSpLocks/>
            <a:stCxn id="1377" idx="2"/>
          </p:cNvCxnSpPr>
          <p:nvPr/>
        </p:nvCxnSpPr>
        <p:spPr>
          <a:xfrm>
            <a:off x="2959768" y="3364320"/>
            <a:ext cx="0" cy="886642"/>
          </a:xfrm>
          <a:prstGeom prst="straightConnector1">
            <a:avLst/>
          </a:prstGeom>
          <a:noFill/>
          <a:ln w="19050" cap="flat" cmpd="sng">
            <a:solidFill>
              <a:srgbClr val="5EB9C2"/>
            </a:solidFill>
            <a:prstDash val="dash"/>
            <a:miter lim="800000"/>
            <a:headEnd type="none" w="sm" len="sm"/>
            <a:tailEnd type="none" w="sm" len="sm"/>
          </a:ln>
        </p:spPr>
      </p:cxnSp>
      <p:cxnSp>
        <p:nvCxnSpPr>
          <p:cNvPr id="1381" name="Google Shape;1381;p50"/>
          <p:cNvCxnSpPr>
            <a:cxnSpLocks/>
          </p:cNvCxnSpPr>
          <p:nvPr/>
        </p:nvCxnSpPr>
        <p:spPr>
          <a:xfrm>
            <a:off x="2959768" y="4840379"/>
            <a:ext cx="0" cy="939300"/>
          </a:xfrm>
          <a:prstGeom prst="straightConnector1">
            <a:avLst/>
          </a:prstGeom>
          <a:noFill/>
          <a:ln w="19050" cap="flat" cmpd="sng">
            <a:solidFill>
              <a:srgbClr val="5EB9C2"/>
            </a:solidFill>
            <a:prstDash val="dash"/>
            <a:miter lim="800000"/>
            <a:headEnd type="none" w="sm" len="sm"/>
            <a:tailEnd type="none" w="sm" len="sm"/>
          </a:ln>
        </p:spPr>
      </p:cxnSp>
      <p:sp>
        <p:nvSpPr>
          <p:cNvPr id="1383" name="Google Shape;1383;p50"/>
          <p:cNvSpPr/>
          <p:nvPr/>
        </p:nvSpPr>
        <p:spPr>
          <a:xfrm>
            <a:off x="7815075" y="5807774"/>
            <a:ext cx="6981094" cy="1615787"/>
          </a:xfrm>
          <a:prstGeom prst="rect">
            <a:avLst/>
          </a:prstGeom>
          <a:noFill/>
          <a:ln>
            <a:noFill/>
          </a:ln>
        </p:spPr>
        <p:txBody>
          <a:bodyPr spcFirstLastPara="1" wrap="square" lIns="91425" tIns="45700" rIns="91425" bIns="45700" anchor="ctr" anchorCtr="0">
            <a:spAutoFit/>
          </a:bodyPr>
          <a:lstStyle/>
          <a:p>
            <a:pPr marR="0" lvl="0" algn="ctr" rtl="0">
              <a:lnSpc>
                <a:spcPct val="150000"/>
              </a:lnSpc>
              <a:spcBef>
                <a:spcPts val="0"/>
              </a:spcBef>
              <a:spcAft>
                <a:spcPts val="0"/>
              </a:spcAft>
              <a:buClr>
                <a:schemeClr val="accent4"/>
              </a:buClr>
              <a:buSzPts val="2000"/>
            </a:pPr>
            <a:r>
              <a:rPr lang="en-US" sz="2200" i="0" u="none" strike="noStrike" cap="none" dirty="0">
                <a:solidFill>
                  <a:srgbClr val="3F3F3F"/>
                </a:solidFill>
                <a:latin typeface="Open Sans"/>
                <a:ea typeface="Open Sans"/>
                <a:cs typeface="Open Sans"/>
                <a:sym typeface="Open Sans"/>
              </a:rPr>
              <a:t>Represent how each </a:t>
            </a:r>
            <a:r>
              <a:rPr lang="en-US" sz="2200" dirty="0">
                <a:solidFill>
                  <a:srgbClr val="3F3F3F"/>
                </a:solidFill>
                <a:latin typeface="Open Sans"/>
                <a:ea typeface="Open Sans"/>
                <a:cs typeface="Open Sans"/>
                <a:sym typeface="Open Sans"/>
              </a:rPr>
              <a:t>set of neurons in a cluster is connected to each other, which in turn represents a set of features</a:t>
            </a:r>
            <a:endParaRPr sz="2200" i="0" u="none" strike="noStrike" cap="none" dirty="0">
              <a:solidFill>
                <a:srgbClr val="000000"/>
              </a:solidFill>
              <a:latin typeface="Arial"/>
              <a:ea typeface="Arial"/>
              <a:cs typeface="Arial"/>
              <a:sym typeface="Arial"/>
            </a:endParaRPr>
          </a:p>
        </p:txBody>
      </p:sp>
      <p:grpSp>
        <p:nvGrpSpPr>
          <p:cNvPr id="1345" name="Group 1344">
            <a:extLst>
              <a:ext uri="{FF2B5EF4-FFF2-40B4-BE49-F238E27FC236}">
                <a16:creationId xmlns:a16="http://schemas.microsoft.com/office/drawing/2014/main" id="{46F5364E-C53D-4DF6-A395-BA24C42B342F}"/>
              </a:ext>
            </a:extLst>
          </p:cNvPr>
          <p:cNvGrpSpPr/>
          <p:nvPr/>
        </p:nvGrpSpPr>
        <p:grpSpPr>
          <a:xfrm>
            <a:off x="7452743" y="566662"/>
            <a:ext cx="7082184" cy="4416755"/>
            <a:chOff x="8260572" y="1708738"/>
            <a:chExt cx="4773155" cy="2976745"/>
          </a:xfrm>
        </p:grpSpPr>
        <p:sp>
          <p:nvSpPr>
            <p:cNvPr id="38" name="Google Shape;1729;p68">
              <a:extLst>
                <a:ext uri="{FF2B5EF4-FFF2-40B4-BE49-F238E27FC236}">
                  <a16:creationId xmlns:a16="http://schemas.microsoft.com/office/drawing/2014/main" id="{98B7703F-B373-4FE3-8D30-0A50E262044F}"/>
                </a:ext>
              </a:extLst>
            </p:cNvPr>
            <p:cNvSpPr/>
            <p:nvPr/>
          </p:nvSpPr>
          <p:spPr>
            <a:xfrm>
              <a:off x="10503292" y="1708738"/>
              <a:ext cx="419284" cy="43019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39" name="Google Shape;1730;p68">
              <a:extLst>
                <a:ext uri="{FF2B5EF4-FFF2-40B4-BE49-F238E27FC236}">
                  <a16:creationId xmlns:a16="http://schemas.microsoft.com/office/drawing/2014/main" id="{276A9123-8FD0-4851-A9CD-55AC8CEF914B}"/>
                </a:ext>
              </a:extLst>
            </p:cNvPr>
            <p:cNvCxnSpPr>
              <a:cxnSpLocks/>
            </p:cNvCxnSpPr>
            <p:nvPr/>
          </p:nvCxnSpPr>
          <p:spPr>
            <a:xfrm flipV="1">
              <a:off x="9689432" y="2141887"/>
              <a:ext cx="1023502" cy="927793"/>
            </a:xfrm>
            <a:prstGeom prst="straightConnector1">
              <a:avLst/>
            </a:prstGeom>
            <a:noFill/>
            <a:ln w="12700" cap="flat" cmpd="sng">
              <a:solidFill>
                <a:schemeClr val="dk1"/>
              </a:solidFill>
              <a:prstDash val="solid"/>
              <a:round/>
              <a:headEnd type="none" w="sm" len="sm"/>
              <a:tailEnd type="triangle" w="sm" len="sm"/>
            </a:ln>
          </p:spPr>
        </p:cxnSp>
        <p:cxnSp>
          <p:nvCxnSpPr>
            <p:cNvPr id="40" name="Google Shape;1731;p68">
              <a:extLst>
                <a:ext uri="{FF2B5EF4-FFF2-40B4-BE49-F238E27FC236}">
                  <a16:creationId xmlns:a16="http://schemas.microsoft.com/office/drawing/2014/main" id="{63951A40-1399-4C39-963A-984875393A4D}"/>
                </a:ext>
              </a:extLst>
            </p:cNvPr>
            <p:cNvCxnSpPr>
              <a:cxnSpLocks/>
            </p:cNvCxnSpPr>
            <p:nvPr/>
          </p:nvCxnSpPr>
          <p:spPr>
            <a:xfrm flipV="1">
              <a:off x="10712937" y="2141886"/>
              <a:ext cx="0" cy="927794"/>
            </a:xfrm>
            <a:prstGeom prst="straightConnector1">
              <a:avLst/>
            </a:prstGeom>
            <a:noFill/>
            <a:ln w="12700" cap="flat" cmpd="sng">
              <a:solidFill>
                <a:schemeClr val="dk1"/>
              </a:solidFill>
              <a:prstDash val="solid"/>
              <a:round/>
              <a:headEnd type="none" w="sm" len="sm"/>
              <a:tailEnd type="triangle" w="sm" len="sm"/>
            </a:ln>
          </p:spPr>
        </p:cxnSp>
        <p:cxnSp>
          <p:nvCxnSpPr>
            <p:cNvPr id="41" name="Google Shape;1732;p68">
              <a:extLst>
                <a:ext uri="{FF2B5EF4-FFF2-40B4-BE49-F238E27FC236}">
                  <a16:creationId xmlns:a16="http://schemas.microsoft.com/office/drawing/2014/main" id="{F3492B23-B9B1-4980-ACD5-2088F4B0A955}"/>
                </a:ext>
              </a:extLst>
            </p:cNvPr>
            <p:cNvCxnSpPr>
              <a:cxnSpLocks/>
            </p:cNvCxnSpPr>
            <p:nvPr/>
          </p:nvCxnSpPr>
          <p:spPr>
            <a:xfrm flipH="1" flipV="1">
              <a:off x="10712936" y="2149089"/>
              <a:ext cx="1061969" cy="921834"/>
            </a:xfrm>
            <a:prstGeom prst="straightConnector1">
              <a:avLst/>
            </a:prstGeom>
            <a:noFill/>
            <a:ln w="12700" cap="flat" cmpd="sng">
              <a:solidFill>
                <a:schemeClr val="dk1"/>
              </a:solidFill>
              <a:prstDash val="solid"/>
              <a:round/>
              <a:headEnd type="none" w="sm" len="sm"/>
              <a:tailEnd type="triangle" w="sm" len="sm"/>
            </a:ln>
          </p:spPr>
        </p:cxnSp>
        <p:sp>
          <p:nvSpPr>
            <p:cNvPr id="49" name="Google Shape;1720;p68">
              <a:extLst>
                <a:ext uri="{FF2B5EF4-FFF2-40B4-BE49-F238E27FC236}">
                  <a16:creationId xmlns:a16="http://schemas.microsoft.com/office/drawing/2014/main" id="{6E154BEA-0BE9-4237-98E7-A0B98A4C1E78}"/>
                </a:ext>
              </a:extLst>
            </p:cNvPr>
            <p:cNvSpPr/>
            <p:nvPr/>
          </p:nvSpPr>
          <p:spPr>
            <a:xfrm>
              <a:off x="9374968" y="3048743"/>
              <a:ext cx="419284" cy="43019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 name="Google Shape;1720;p68">
              <a:extLst>
                <a:ext uri="{FF2B5EF4-FFF2-40B4-BE49-F238E27FC236}">
                  <a16:creationId xmlns:a16="http://schemas.microsoft.com/office/drawing/2014/main" id="{54BF7246-4046-4C27-9D6C-08D4C9C45158}"/>
                </a:ext>
              </a:extLst>
            </p:cNvPr>
            <p:cNvSpPr/>
            <p:nvPr/>
          </p:nvSpPr>
          <p:spPr>
            <a:xfrm>
              <a:off x="10508521" y="3072522"/>
              <a:ext cx="419284" cy="43019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4" name="Google Shape;1720;p68">
              <a:extLst>
                <a:ext uri="{FF2B5EF4-FFF2-40B4-BE49-F238E27FC236}">
                  <a16:creationId xmlns:a16="http://schemas.microsoft.com/office/drawing/2014/main" id="{CD31C359-E0F8-4677-913A-CD14EA598FB2}"/>
                </a:ext>
              </a:extLst>
            </p:cNvPr>
            <p:cNvSpPr/>
            <p:nvPr/>
          </p:nvSpPr>
          <p:spPr>
            <a:xfrm>
              <a:off x="11551920" y="3048742"/>
              <a:ext cx="419284" cy="43019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55" name="Google Shape;1730;p68">
              <a:extLst>
                <a:ext uri="{FF2B5EF4-FFF2-40B4-BE49-F238E27FC236}">
                  <a16:creationId xmlns:a16="http://schemas.microsoft.com/office/drawing/2014/main" id="{9743CDBF-3B6C-4390-AB79-C0AFAD1537A1}"/>
                </a:ext>
              </a:extLst>
            </p:cNvPr>
            <p:cNvCxnSpPr>
              <a:cxnSpLocks/>
            </p:cNvCxnSpPr>
            <p:nvPr/>
          </p:nvCxnSpPr>
          <p:spPr>
            <a:xfrm flipV="1">
              <a:off x="8443724" y="3395410"/>
              <a:ext cx="960566" cy="939682"/>
            </a:xfrm>
            <a:prstGeom prst="straightConnector1">
              <a:avLst/>
            </a:prstGeom>
            <a:noFill/>
            <a:ln w="12700" cap="flat" cmpd="sng">
              <a:solidFill>
                <a:schemeClr val="dk1"/>
              </a:solidFill>
              <a:prstDash val="solid"/>
              <a:round/>
              <a:headEnd type="none" w="sm" len="sm"/>
              <a:tailEnd type="triangle" w="sm" len="sm"/>
            </a:ln>
          </p:spPr>
        </p:cxnSp>
        <p:cxnSp>
          <p:nvCxnSpPr>
            <p:cNvPr id="57" name="Google Shape;1730;p68">
              <a:extLst>
                <a:ext uri="{FF2B5EF4-FFF2-40B4-BE49-F238E27FC236}">
                  <a16:creationId xmlns:a16="http://schemas.microsoft.com/office/drawing/2014/main" id="{2ABE5695-72CF-447C-B4D7-BBA61CBA3A33}"/>
                </a:ext>
              </a:extLst>
            </p:cNvPr>
            <p:cNvCxnSpPr>
              <a:cxnSpLocks/>
            </p:cNvCxnSpPr>
            <p:nvPr/>
          </p:nvCxnSpPr>
          <p:spPr>
            <a:xfrm flipV="1">
              <a:off x="9584610" y="3478940"/>
              <a:ext cx="0" cy="856152"/>
            </a:xfrm>
            <a:prstGeom prst="straightConnector1">
              <a:avLst/>
            </a:prstGeom>
            <a:noFill/>
            <a:ln w="12700" cap="flat" cmpd="sng">
              <a:solidFill>
                <a:schemeClr val="dk1"/>
              </a:solidFill>
              <a:prstDash val="solid"/>
              <a:round/>
              <a:headEnd type="none" w="sm" len="sm"/>
              <a:tailEnd type="triangle" w="sm" len="sm"/>
            </a:ln>
          </p:spPr>
        </p:cxnSp>
        <p:sp>
          <p:nvSpPr>
            <p:cNvPr id="60" name="Google Shape;1720;p68">
              <a:extLst>
                <a:ext uri="{FF2B5EF4-FFF2-40B4-BE49-F238E27FC236}">
                  <a16:creationId xmlns:a16="http://schemas.microsoft.com/office/drawing/2014/main" id="{BD9453F1-EC9C-4C99-ACD5-F8248C6161DF}"/>
                </a:ext>
              </a:extLst>
            </p:cNvPr>
            <p:cNvSpPr/>
            <p:nvPr/>
          </p:nvSpPr>
          <p:spPr>
            <a:xfrm>
              <a:off x="8260572" y="4255286"/>
              <a:ext cx="419284" cy="43019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1" name="Google Shape;1720;p68">
              <a:extLst>
                <a:ext uri="{FF2B5EF4-FFF2-40B4-BE49-F238E27FC236}">
                  <a16:creationId xmlns:a16="http://schemas.microsoft.com/office/drawing/2014/main" id="{95607954-C2DB-44E1-A430-7B8310FC1156}"/>
                </a:ext>
              </a:extLst>
            </p:cNvPr>
            <p:cNvSpPr/>
            <p:nvPr/>
          </p:nvSpPr>
          <p:spPr>
            <a:xfrm>
              <a:off x="9404290" y="4250962"/>
              <a:ext cx="419284" cy="43019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2" name="Google Shape;1720;p68">
              <a:extLst>
                <a:ext uri="{FF2B5EF4-FFF2-40B4-BE49-F238E27FC236}">
                  <a16:creationId xmlns:a16="http://schemas.microsoft.com/office/drawing/2014/main" id="{62D5E68F-2670-458C-8D1F-A32D4901CDC4}"/>
                </a:ext>
              </a:extLst>
            </p:cNvPr>
            <p:cNvSpPr/>
            <p:nvPr/>
          </p:nvSpPr>
          <p:spPr>
            <a:xfrm>
              <a:off x="10590327" y="4250961"/>
              <a:ext cx="419284" cy="43019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 name="Google Shape;1720;p68">
              <a:extLst>
                <a:ext uri="{FF2B5EF4-FFF2-40B4-BE49-F238E27FC236}">
                  <a16:creationId xmlns:a16="http://schemas.microsoft.com/office/drawing/2014/main" id="{7AD29022-3A8F-46DF-BA35-F3A0B97C824D}"/>
                </a:ext>
              </a:extLst>
            </p:cNvPr>
            <p:cNvSpPr/>
            <p:nvPr/>
          </p:nvSpPr>
          <p:spPr>
            <a:xfrm>
              <a:off x="11608727" y="4250960"/>
              <a:ext cx="419284" cy="43019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 name="Google Shape;1720;p68">
              <a:extLst>
                <a:ext uri="{FF2B5EF4-FFF2-40B4-BE49-F238E27FC236}">
                  <a16:creationId xmlns:a16="http://schemas.microsoft.com/office/drawing/2014/main" id="{604F0D9F-B4A1-475D-8DF0-906CFA9032F0}"/>
                </a:ext>
              </a:extLst>
            </p:cNvPr>
            <p:cNvSpPr/>
            <p:nvPr/>
          </p:nvSpPr>
          <p:spPr>
            <a:xfrm>
              <a:off x="12614443" y="4238641"/>
              <a:ext cx="419284" cy="43019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65" name="Google Shape;1730;p68">
              <a:extLst>
                <a:ext uri="{FF2B5EF4-FFF2-40B4-BE49-F238E27FC236}">
                  <a16:creationId xmlns:a16="http://schemas.microsoft.com/office/drawing/2014/main" id="{C98468B1-EED8-466C-89C7-19C376B560EA}"/>
                </a:ext>
              </a:extLst>
            </p:cNvPr>
            <p:cNvCxnSpPr>
              <a:cxnSpLocks/>
              <a:stCxn id="62" idx="0"/>
              <a:endCxn id="49" idx="5"/>
            </p:cNvCxnSpPr>
            <p:nvPr/>
          </p:nvCxnSpPr>
          <p:spPr>
            <a:xfrm flipH="1" flipV="1">
              <a:off x="9732849" y="3415939"/>
              <a:ext cx="1067120" cy="835022"/>
            </a:xfrm>
            <a:prstGeom prst="straightConnector1">
              <a:avLst/>
            </a:prstGeom>
            <a:noFill/>
            <a:ln w="12700" cap="flat" cmpd="sng">
              <a:solidFill>
                <a:schemeClr val="dk1"/>
              </a:solidFill>
              <a:prstDash val="solid"/>
              <a:round/>
              <a:headEnd type="none" w="sm" len="sm"/>
              <a:tailEnd type="triangle" w="sm" len="sm"/>
            </a:ln>
          </p:spPr>
        </p:cxnSp>
        <p:cxnSp>
          <p:nvCxnSpPr>
            <p:cNvPr id="68" name="Google Shape;1730;p68">
              <a:extLst>
                <a:ext uri="{FF2B5EF4-FFF2-40B4-BE49-F238E27FC236}">
                  <a16:creationId xmlns:a16="http://schemas.microsoft.com/office/drawing/2014/main" id="{709C3190-50C9-406B-A119-912E5AA502E3}"/>
                </a:ext>
              </a:extLst>
            </p:cNvPr>
            <p:cNvCxnSpPr>
              <a:cxnSpLocks/>
              <a:stCxn id="62" idx="0"/>
            </p:cNvCxnSpPr>
            <p:nvPr/>
          </p:nvCxnSpPr>
          <p:spPr>
            <a:xfrm flipH="1" flipV="1">
              <a:off x="10759581" y="3486161"/>
              <a:ext cx="40388" cy="764800"/>
            </a:xfrm>
            <a:prstGeom prst="straightConnector1">
              <a:avLst/>
            </a:prstGeom>
            <a:noFill/>
            <a:ln w="12700" cap="flat" cmpd="sng">
              <a:solidFill>
                <a:schemeClr val="dk1"/>
              </a:solidFill>
              <a:prstDash val="solid"/>
              <a:round/>
              <a:headEnd type="none" w="sm" len="sm"/>
              <a:tailEnd type="triangle" w="sm" len="sm"/>
            </a:ln>
          </p:spPr>
        </p:cxnSp>
        <p:cxnSp>
          <p:nvCxnSpPr>
            <p:cNvPr id="72" name="Google Shape;1730;p68">
              <a:extLst>
                <a:ext uri="{FF2B5EF4-FFF2-40B4-BE49-F238E27FC236}">
                  <a16:creationId xmlns:a16="http://schemas.microsoft.com/office/drawing/2014/main" id="{7CE4245F-7276-44DE-BB73-96D2568CAC39}"/>
                </a:ext>
              </a:extLst>
            </p:cNvPr>
            <p:cNvCxnSpPr>
              <a:cxnSpLocks/>
              <a:stCxn id="61" idx="0"/>
            </p:cNvCxnSpPr>
            <p:nvPr/>
          </p:nvCxnSpPr>
          <p:spPr>
            <a:xfrm flipV="1">
              <a:off x="9613932" y="3514058"/>
              <a:ext cx="1111565" cy="736904"/>
            </a:xfrm>
            <a:prstGeom prst="straightConnector1">
              <a:avLst/>
            </a:prstGeom>
            <a:noFill/>
            <a:ln w="12700" cap="flat" cmpd="sng">
              <a:solidFill>
                <a:schemeClr val="dk1"/>
              </a:solidFill>
              <a:prstDash val="solid"/>
              <a:round/>
              <a:headEnd type="none" w="sm" len="sm"/>
              <a:tailEnd type="triangle" w="sm" len="sm"/>
            </a:ln>
          </p:spPr>
        </p:cxnSp>
        <p:cxnSp>
          <p:nvCxnSpPr>
            <p:cNvPr id="74" name="Google Shape;1730;p68">
              <a:extLst>
                <a:ext uri="{FF2B5EF4-FFF2-40B4-BE49-F238E27FC236}">
                  <a16:creationId xmlns:a16="http://schemas.microsoft.com/office/drawing/2014/main" id="{B2A2859D-346C-4E92-AFEC-48625338EB46}"/>
                </a:ext>
              </a:extLst>
            </p:cNvPr>
            <p:cNvCxnSpPr>
              <a:cxnSpLocks/>
              <a:stCxn id="62" idx="0"/>
            </p:cNvCxnSpPr>
            <p:nvPr/>
          </p:nvCxnSpPr>
          <p:spPr>
            <a:xfrm flipV="1">
              <a:off x="10799969" y="3500735"/>
              <a:ext cx="936594" cy="750226"/>
            </a:xfrm>
            <a:prstGeom prst="straightConnector1">
              <a:avLst/>
            </a:prstGeom>
            <a:noFill/>
            <a:ln w="12700" cap="flat" cmpd="sng">
              <a:solidFill>
                <a:schemeClr val="dk1"/>
              </a:solidFill>
              <a:prstDash val="solid"/>
              <a:round/>
              <a:headEnd type="none" w="sm" len="sm"/>
              <a:tailEnd type="triangle" w="sm" len="sm"/>
            </a:ln>
          </p:spPr>
        </p:cxnSp>
        <p:cxnSp>
          <p:nvCxnSpPr>
            <p:cNvPr id="76" name="Google Shape;1730;p68">
              <a:extLst>
                <a:ext uri="{FF2B5EF4-FFF2-40B4-BE49-F238E27FC236}">
                  <a16:creationId xmlns:a16="http://schemas.microsoft.com/office/drawing/2014/main" id="{47E545DE-D639-4B1E-8C6E-4827E1165086}"/>
                </a:ext>
              </a:extLst>
            </p:cNvPr>
            <p:cNvCxnSpPr>
              <a:cxnSpLocks/>
              <a:stCxn id="63" idx="0"/>
            </p:cNvCxnSpPr>
            <p:nvPr/>
          </p:nvCxnSpPr>
          <p:spPr>
            <a:xfrm flipH="1" flipV="1">
              <a:off x="10779775" y="3506800"/>
              <a:ext cx="1038594" cy="744160"/>
            </a:xfrm>
            <a:prstGeom prst="straightConnector1">
              <a:avLst/>
            </a:prstGeom>
            <a:noFill/>
            <a:ln w="12700" cap="flat" cmpd="sng">
              <a:solidFill>
                <a:schemeClr val="dk1"/>
              </a:solidFill>
              <a:prstDash val="solid"/>
              <a:round/>
              <a:headEnd type="none" w="sm" len="sm"/>
              <a:tailEnd type="triangle" w="sm" len="sm"/>
            </a:ln>
          </p:spPr>
        </p:cxnSp>
        <p:cxnSp>
          <p:nvCxnSpPr>
            <p:cNvPr id="78" name="Google Shape;1730;p68">
              <a:extLst>
                <a:ext uri="{FF2B5EF4-FFF2-40B4-BE49-F238E27FC236}">
                  <a16:creationId xmlns:a16="http://schemas.microsoft.com/office/drawing/2014/main" id="{0F3A6ECF-E434-4B1A-BEFB-D2C663AAC2D4}"/>
                </a:ext>
              </a:extLst>
            </p:cNvPr>
            <p:cNvCxnSpPr>
              <a:cxnSpLocks/>
              <a:stCxn id="63" idx="0"/>
            </p:cNvCxnSpPr>
            <p:nvPr/>
          </p:nvCxnSpPr>
          <p:spPr>
            <a:xfrm flipH="1" flipV="1">
              <a:off x="11777981" y="3493448"/>
              <a:ext cx="40388" cy="757512"/>
            </a:xfrm>
            <a:prstGeom prst="straightConnector1">
              <a:avLst/>
            </a:prstGeom>
            <a:noFill/>
            <a:ln w="12700" cap="flat" cmpd="sng">
              <a:solidFill>
                <a:schemeClr val="dk1"/>
              </a:solidFill>
              <a:prstDash val="solid"/>
              <a:round/>
              <a:headEnd type="none" w="sm" len="sm"/>
              <a:tailEnd type="triangle" w="sm" len="sm"/>
            </a:ln>
          </p:spPr>
        </p:cxnSp>
        <p:cxnSp>
          <p:nvCxnSpPr>
            <p:cNvPr id="80" name="Google Shape;1730;p68">
              <a:extLst>
                <a:ext uri="{FF2B5EF4-FFF2-40B4-BE49-F238E27FC236}">
                  <a16:creationId xmlns:a16="http://schemas.microsoft.com/office/drawing/2014/main" id="{5136FD52-CD74-4D3C-8158-3E3C3FB73C7B}"/>
                </a:ext>
              </a:extLst>
            </p:cNvPr>
            <p:cNvCxnSpPr>
              <a:cxnSpLocks/>
              <a:stCxn id="64" idx="0"/>
              <a:endCxn id="54" idx="4"/>
            </p:cNvCxnSpPr>
            <p:nvPr/>
          </p:nvCxnSpPr>
          <p:spPr>
            <a:xfrm flipH="1" flipV="1">
              <a:off x="11761562" y="3478939"/>
              <a:ext cx="1062523" cy="759702"/>
            </a:xfrm>
            <a:prstGeom prst="straightConnector1">
              <a:avLst/>
            </a:prstGeom>
            <a:noFill/>
            <a:ln w="12700" cap="flat" cmpd="sng">
              <a:solidFill>
                <a:schemeClr val="dk1"/>
              </a:solidFill>
              <a:prstDash val="solid"/>
              <a:round/>
              <a:headEnd type="none" w="sm" len="sm"/>
              <a:tailEnd type="triangle" w="sm" len="sm"/>
            </a:ln>
          </p:spPr>
        </p:cxnSp>
      </p:grpSp>
    </p:spTree>
    <p:extLst>
      <p:ext uri="{BB962C8B-B14F-4D97-AF65-F5344CB8AC3E}">
        <p14:creationId xmlns:p14="http://schemas.microsoft.com/office/powerpoint/2010/main" val="1572497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51"/>
          <p:cNvSpPr/>
          <p:nvPr/>
        </p:nvSpPr>
        <p:spPr>
          <a:xfrm>
            <a:off x="386080" y="0"/>
            <a:ext cx="5689600" cy="9144000"/>
          </a:xfrm>
          <a:prstGeom prst="rect">
            <a:avLst/>
          </a:prstGeom>
          <a:solidFill>
            <a:schemeClr val="bg1">
              <a:lumMod val="95000"/>
            </a:schemeClr>
          </a:solidFill>
          <a:ln w="12700" cap="flat" cmpd="sng">
            <a:solidFill>
              <a:schemeClr val="bg1">
                <a:lumMod val="65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391" name="Google Shape;1391;p51"/>
          <p:cNvPicPr preferRelativeResize="0"/>
          <p:nvPr/>
        </p:nvPicPr>
        <p:blipFill rotWithShape="1">
          <a:blip r:embed="rId3">
            <a:alphaModFix/>
          </a:blip>
          <a:srcRect/>
          <a:stretch/>
        </p:blipFill>
        <p:spPr>
          <a:xfrm>
            <a:off x="269806" y="780887"/>
            <a:ext cx="6401938" cy="365760"/>
          </a:xfrm>
          <a:prstGeom prst="rect">
            <a:avLst/>
          </a:prstGeom>
          <a:noFill/>
          <a:ln>
            <a:noFill/>
          </a:ln>
        </p:spPr>
      </p:pic>
      <p:sp>
        <p:nvSpPr>
          <p:cNvPr id="1397" name="Google Shape;1397;p51"/>
          <p:cNvSpPr/>
          <p:nvPr/>
        </p:nvSpPr>
        <p:spPr>
          <a:xfrm>
            <a:off x="7519064" y="6736031"/>
            <a:ext cx="6981094" cy="600124"/>
          </a:xfrm>
          <a:prstGeom prst="rect">
            <a:avLst/>
          </a:prstGeom>
          <a:noFill/>
          <a:ln>
            <a:noFill/>
          </a:ln>
        </p:spPr>
        <p:txBody>
          <a:bodyPr spcFirstLastPara="1" wrap="square" lIns="91425" tIns="45700" rIns="91425" bIns="45700" anchor="ctr" anchorCtr="0">
            <a:spAutoFit/>
          </a:bodyPr>
          <a:lstStyle/>
          <a:p>
            <a:pPr marR="0" lvl="0" algn="ctr" rtl="0">
              <a:lnSpc>
                <a:spcPct val="150000"/>
              </a:lnSpc>
              <a:spcBef>
                <a:spcPts val="0"/>
              </a:spcBef>
              <a:spcAft>
                <a:spcPts val="0"/>
              </a:spcAft>
              <a:buClr>
                <a:schemeClr val="accent4"/>
              </a:buClr>
              <a:buSzPts val="2000"/>
            </a:pPr>
            <a:r>
              <a:rPr lang="en-IN" sz="2200" dirty="0">
                <a:latin typeface="Open Sans" panose="020B0604020202020204" charset="0"/>
                <a:ea typeface="Open Sans" panose="020B0604020202020204" charset="0"/>
                <a:cs typeface="Open Sans" panose="020B0604020202020204" charset="0"/>
              </a:rPr>
              <a:t>Represents the hierarchy in features that are learned</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12" name="Google Shape;1377;p50">
            <a:extLst>
              <a:ext uri="{FF2B5EF4-FFF2-40B4-BE49-F238E27FC236}">
                <a16:creationId xmlns:a16="http://schemas.microsoft.com/office/drawing/2014/main" id="{05623862-1AEB-45DB-8B95-1D02C8D88C01}"/>
              </a:ext>
            </a:extLst>
          </p:cNvPr>
          <p:cNvSpPr/>
          <p:nvPr/>
        </p:nvSpPr>
        <p:spPr>
          <a:xfrm>
            <a:off x="1459831" y="2775040"/>
            <a:ext cx="2999873" cy="589280"/>
          </a:xfrm>
          <a:prstGeom prst="roundRect">
            <a:avLst>
              <a:gd name="adj" fmla="val 16667"/>
            </a:avLst>
          </a:prstGeom>
          <a:noFill/>
          <a:ln w="28575" cap="flat" cmpd="sng">
            <a:solidFill>
              <a:srgbClr val="5EB9C2"/>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200" i="0" u="none" strike="noStrike" cap="none" dirty="0">
                <a:solidFill>
                  <a:srgbClr val="000000"/>
                </a:solidFill>
                <a:latin typeface="Open Sans" panose="020B0604020202020204" charset="0"/>
                <a:ea typeface="Open Sans" panose="020B0604020202020204" charset="0"/>
                <a:cs typeface="Open Sans" panose="020B0604020202020204" charset="0"/>
                <a:sym typeface="Arial"/>
              </a:rPr>
              <a:t>Local Connections</a:t>
            </a:r>
            <a:endParaRPr sz="220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13" name="Google Shape;1378;p50">
            <a:extLst>
              <a:ext uri="{FF2B5EF4-FFF2-40B4-BE49-F238E27FC236}">
                <a16:creationId xmlns:a16="http://schemas.microsoft.com/office/drawing/2014/main" id="{2881D770-4EC9-44E0-B686-78F31E6C2731}"/>
              </a:ext>
            </a:extLst>
          </p:cNvPr>
          <p:cNvSpPr/>
          <p:nvPr/>
        </p:nvSpPr>
        <p:spPr>
          <a:xfrm>
            <a:off x="1459831" y="4250962"/>
            <a:ext cx="2999867" cy="589280"/>
          </a:xfrm>
          <a:prstGeom prst="roundRect">
            <a:avLst>
              <a:gd name="adj" fmla="val 16667"/>
            </a:avLst>
          </a:prstGeom>
          <a:solidFill>
            <a:schemeClr val="bg1">
              <a:lumMod val="85000"/>
            </a:schemeClr>
          </a:solidFill>
          <a:ln w="28575" cap="flat" cmpd="sng">
            <a:solidFill>
              <a:srgbClr val="5EB9C2"/>
            </a:solidFill>
            <a:prstDash val="dash"/>
            <a:miter lim="800000"/>
            <a:headEnd type="none" w="sm" len="sm"/>
            <a:tailEnd type="none" w="sm" len="sm"/>
          </a:ln>
        </p:spPr>
        <p:txBody>
          <a:bodyPr spcFirstLastPara="1" wrap="square" lIns="91425" tIns="45700" rIns="91425" bIns="45700" anchor="ctr" anchorCtr="0">
            <a:noAutofit/>
          </a:bodyPr>
          <a:lstStyle/>
          <a:p>
            <a:pPr lvl="0" algn="ctr">
              <a:buSzPts val="2000"/>
            </a:pPr>
            <a:r>
              <a:rPr lang="en-IN" sz="2200" b="1" dirty="0">
                <a:latin typeface="Open Sans" panose="020B0604020202020204" charset="0"/>
                <a:ea typeface="Open Sans" panose="020B0604020202020204" charset="0"/>
                <a:cs typeface="Open Sans" panose="020B0604020202020204" charset="0"/>
              </a:rPr>
              <a:t>Layering</a:t>
            </a:r>
          </a:p>
        </p:txBody>
      </p:sp>
      <p:sp>
        <p:nvSpPr>
          <p:cNvPr id="14" name="Google Shape;1379;p50">
            <a:extLst>
              <a:ext uri="{FF2B5EF4-FFF2-40B4-BE49-F238E27FC236}">
                <a16:creationId xmlns:a16="http://schemas.microsoft.com/office/drawing/2014/main" id="{0DF4E936-77A7-4750-A966-7512D8162C04}"/>
              </a:ext>
            </a:extLst>
          </p:cNvPr>
          <p:cNvSpPr/>
          <p:nvPr/>
        </p:nvSpPr>
        <p:spPr>
          <a:xfrm>
            <a:off x="1459831" y="5779679"/>
            <a:ext cx="2999863" cy="589280"/>
          </a:xfrm>
          <a:prstGeom prst="roundRect">
            <a:avLst>
              <a:gd name="adj" fmla="val 16667"/>
            </a:avLst>
          </a:prstGeom>
          <a:noFill/>
          <a:ln w="28575" cap="flat" cmpd="sng">
            <a:solidFill>
              <a:srgbClr val="5EB9C2"/>
            </a:solidFill>
            <a:prstDash val="dash"/>
            <a:miter lim="800000"/>
            <a:headEnd type="none" w="sm" len="sm"/>
            <a:tailEnd type="none" w="sm" len="sm"/>
          </a:ln>
        </p:spPr>
        <p:txBody>
          <a:bodyPr spcFirstLastPara="1" wrap="square" lIns="91425" tIns="45700" rIns="91425" bIns="45700" anchor="ctr" anchorCtr="0">
            <a:noAutofit/>
          </a:bodyPr>
          <a:lstStyle/>
          <a:p>
            <a:pPr algn="ctr">
              <a:buSzPts val="2000"/>
            </a:pPr>
            <a:r>
              <a:rPr lang="en-IN" sz="2200" dirty="0">
                <a:solidFill>
                  <a:srgbClr val="595959"/>
                </a:solidFill>
                <a:latin typeface="Open Sans"/>
                <a:ea typeface="Open Sans"/>
                <a:cs typeface="Open Sans"/>
                <a:sym typeface="Open Sans"/>
              </a:rPr>
              <a:t>Spatial Invariance</a:t>
            </a:r>
          </a:p>
        </p:txBody>
      </p:sp>
      <p:cxnSp>
        <p:nvCxnSpPr>
          <p:cNvPr id="15" name="Google Shape;1380;p50">
            <a:extLst>
              <a:ext uri="{FF2B5EF4-FFF2-40B4-BE49-F238E27FC236}">
                <a16:creationId xmlns:a16="http://schemas.microsoft.com/office/drawing/2014/main" id="{992E3377-1EC3-43E8-950F-E387E8DB4960}"/>
              </a:ext>
            </a:extLst>
          </p:cNvPr>
          <p:cNvCxnSpPr>
            <a:cxnSpLocks/>
            <a:stCxn id="12" idx="2"/>
          </p:cNvCxnSpPr>
          <p:nvPr/>
        </p:nvCxnSpPr>
        <p:spPr>
          <a:xfrm>
            <a:off x="2959768" y="3364320"/>
            <a:ext cx="0" cy="886642"/>
          </a:xfrm>
          <a:prstGeom prst="straightConnector1">
            <a:avLst/>
          </a:prstGeom>
          <a:noFill/>
          <a:ln w="19050" cap="flat" cmpd="sng">
            <a:solidFill>
              <a:srgbClr val="5EB9C2"/>
            </a:solidFill>
            <a:prstDash val="dash"/>
            <a:miter lim="800000"/>
            <a:headEnd type="none" w="sm" len="sm"/>
            <a:tailEnd type="none" w="sm" len="sm"/>
          </a:ln>
        </p:spPr>
      </p:cxnSp>
      <p:cxnSp>
        <p:nvCxnSpPr>
          <p:cNvPr id="16" name="Google Shape;1381;p50">
            <a:extLst>
              <a:ext uri="{FF2B5EF4-FFF2-40B4-BE49-F238E27FC236}">
                <a16:creationId xmlns:a16="http://schemas.microsoft.com/office/drawing/2014/main" id="{70D7AFB4-BF25-4B37-8305-80623C101935}"/>
              </a:ext>
            </a:extLst>
          </p:cNvPr>
          <p:cNvCxnSpPr>
            <a:cxnSpLocks/>
          </p:cNvCxnSpPr>
          <p:nvPr/>
        </p:nvCxnSpPr>
        <p:spPr>
          <a:xfrm>
            <a:off x="2959768" y="4840379"/>
            <a:ext cx="0" cy="939300"/>
          </a:xfrm>
          <a:prstGeom prst="straightConnector1">
            <a:avLst/>
          </a:prstGeom>
          <a:noFill/>
          <a:ln w="19050" cap="flat" cmpd="sng">
            <a:solidFill>
              <a:srgbClr val="5EB9C2"/>
            </a:solidFill>
            <a:prstDash val="dash"/>
            <a:miter lim="800000"/>
            <a:headEnd type="none" w="sm" len="sm"/>
            <a:tailEnd type="none" w="sm" len="sm"/>
          </a:ln>
        </p:spPr>
      </p:cxnSp>
      <p:pic>
        <p:nvPicPr>
          <p:cNvPr id="3" name="Picture 2">
            <a:extLst>
              <a:ext uri="{FF2B5EF4-FFF2-40B4-BE49-F238E27FC236}">
                <a16:creationId xmlns:a16="http://schemas.microsoft.com/office/drawing/2014/main" id="{784F5FB3-1B32-468C-93F3-D807FF217745}"/>
              </a:ext>
            </a:extLst>
          </p:cNvPr>
          <p:cNvPicPr>
            <a:picLocks noChangeAspect="1"/>
          </p:cNvPicPr>
          <p:nvPr/>
        </p:nvPicPr>
        <p:blipFill>
          <a:blip r:embed="rId4"/>
          <a:stretch>
            <a:fillRect/>
          </a:stretch>
        </p:blipFill>
        <p:spPr>
          <a:xfrm>
            <a:off x="6965400" y="1562457"/>
            <a:ext cx="8088421" cy="4551322"/>
          </a:xfrm>
          <a:prstGeom prst="rect">
            <a:avLst/>
          </a:prstGeom>
        </p:spPr>
      </p:pic>
      <p:sp>
        <p:nvSpPr>
          <p:cNvPr id="17" name="Google Shape;1375;p50">
            <a:extLst>
              <a:ext uri="{FF2B5EF4-FFF2-40B4-BE49-F238E27FC236}">
                <a16:creationId xmlns:a16="http://schemas.microsoft.com/office/drawing/2014/main" id="{0F334287-85DF-47B8-B35D-C446411F9869}"/>
              </a:ext>
            </a:extLst>
          </p:cNvPr>
          <p:cNvSpPr txBox="1">
            <a:spLocks noGrp="1"/>
          </p:cNvSpPr>
          <p:nvPr>
            <p:ph type="title"/>
          </p:nvPr>
        </p:nvSpPr>
        <p:spPr>
          <a:xfrm>
            <a:off x="-472440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dirty="0"/>
              <a:t>The Core Idea Behind CNN</a:t>
            </a:r>
            <a:endParaRPr dirty="0"/>
          </a:p>
        </p:txBody>
      </p:sp>
    </p:spTree>
    <p:extLst>
      <p:ext uri="{BB962C8B-B14F-4D97-AF65-F5344CB8AC3E}">
        <p14:creationId xmlns:p14="http://schemas.microsoft.com/office/powerpoint/2010/main" val="3145329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sp>
        <p:nvSpPr>
          <p:cNvPr id="1404" name="Google Shape;1404;p52"/>
          <p:cNvSpPr/>
          <p:nvPr/>
        </p:nvSpPr>
        <p:spPr>
          <a:xfrm>
            <a:off x="386080" y="0"/>
            <a:ext cx="5689600" cy="9144000"/>
          </a:xfrm>
          <a:prstGeom prst="rect">
            <a:avLst/>
          </a:prstGeom>
          <a:solidFill>
            <a:schemeClr val="bg1">
              <a:lumMod val="95000"/>
            </a:schemeClr>
          </a:solidFill>
          <a:ln w="12700" cap="flat" cmpd="sng">
            <a:solidFill>
              <a:schemeClr val="bg1">
                <a:lumMod val="65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1405" name="Google Shape;1405;p52"/>
          <p:cNvSpPr txBox="1">
            <a:spLocks noGrp="1"/>
          </p:cNvSpPr>
          <p:nvPr>
            <p:ph type="title"/>
          </p:nvPr>
        </p:nvSpPr>
        <p:spPr>
          <a:xfrm>
            <a:off x="-4724400" y="229878"/>
            <a:ext cx="16276320" cy="687244"/>
          </a:xfrm>
          <a:prstGeom prst="rect">
            <a:avLst/>
          </a:prstGeom>
          <a:noFill/>
          <a:ln>
            <a:noFill/>
          </a:ln>
        </p:spPr>
        <p:txBody>
          <a:bodyPr spcFirstLastPara="1" wrap="square" lIns="91425" tIns="45700" rIns="91425" bIns="45700" anchor="ctr" anchorCtr="0">
            <a:noAutofit/>
          </a:bodyPr>
          <a:lstStyle/>
          <a:p>
            <a:pPr lvl="0">
              <a:buSzPts val="800"/>
            </a:pPr>
            <a:r>
              <a:rPr lang="en-IN" dirty="0"/>
              <a:t>The Core Idea Behind CNN</a:t>
            </a:r>
            <a:endParaRPr dirty="0"/>
          </a:p>
        </p:txBody>
      </p:sp>
      <p:pic>
        <p:nvPicPr>
          <p:cNvPr id="1406" name="Google Shape;1406;p52"/>
          <p:cNvPicPr preferRelativeResize="0"/>
          <p:nvPr/>
        </p:nvPicPr>
        <p:blipFill rotWithShape="1">
          <a:blip r:embed="rId3">
            <a:alphaModFix/>
          </a:blip>
          <a:srcRect/>
          <a:stretch/>
        </p:blipFill>
        <p:spPr>
          <a:xfrm>
            <a:off x="269806" y="780887"/>
            <a:ext cx="6401938" cy="365760"/>
          </a:xfrm>
          <a:prstGeom prst="rect">
            <a:avLst/>
          </a:prstGeom>
          <a:noFill/>
          <a:ln>
            <a:noFill/>
          </a:ln>
        </p:spPr>
      </p:pic>
      <p:sp>
        <p:nvSpPr>
          <p:cNvPr id="1412" name="Google Shape;1412;p52"/>
          <p:cNvSpPr/>
          <p:nvPr/>
        </p:nvSpPr>
        <p:spPr>
          <a:xfrm>
            <a:off x="7519064" y="6482117"/>
            <a:ext cx="7270804" cy="1107955"/>
          </a:xfrm>
          <a:prstGeom prst="rect">
            <a:avLst/>
          </a:prstGeom>
          <a:noFill/>
          <a:ln>
            <a:noFill/>
          </a:ln>
        </p:spPr>
        <p:txBody>
          <a:bodyPr spcFirstLastPara="1" wrap="square" lIns="91425" tIns="45700" rIns="91425" bIns="45700" anchor="ctr" anchorCtr="0">
            <a:spAutoFit/>
          </a:bodyPr>
          <a:lstStyle/>
          <a:p>
            <a:pPr marR="0" lvl="0" algn="ctr" rtl="0">
              <a:lnSpc>
                <a:spcPct val="150000"/>
              </a:lnSpc>
              <a:spcBef>
                <a:spcPts val="0"/>
              </a:spcBef>
              <a:spcAft>
                <a:spcPts val="0"/>
              </a:spcAft>
              <a:buClr>
                <a:schemeClr val="accent4"/>
              </a:buClr>
              <a:buSzPts val="2000"/>
            </a:pPr>
            <a:r>
              <a:rPr lang="en-IN" sz="2200" i="0" u="none" strike="noStrike" cap="none" dirty="0">
                <a:solidFill>
                  <a:srgbClr val="000000"/>
                </a:solidFill>
                <a:latin typeface="Open Sans" panose="020B0604020202020204" charset="0"/>
                <a:ea typeface="Open Sans" panose="020B0604020202020204" charset="0"/>
                <a:cs typeface="Open Sans" panose="020B0604020202020204" charset="0"/>
                <a:sym typeface="Arial"/>
              </a:rPr>
              <a:t>Represents the capability of CNNs to learn abstractions invariant of size, contrast, rotation, and variation</a:t>
            </a:r>
            <a:endParaRPr sz="220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12" name="Google Shape;1377;p50">
            <a:extLst>
              <a:ext uri="{FF2B5EF4-FFF2-40B4-BE49-F238E27FC236}">
                <a16:creationId xmlns:a16="http://schemas.microsoft.com/office/drawing/2014/main" id="{AE2DFFC8-04E7-49F8-BF22-67ED93090DBB}"/>
              </a:ext>
            </a:extLst>
          </p:cNvPr>
          <p:cNvSpPr/>
          <p:nvPr/>
        </p:nvSpPr>
        <p:spPr>
          <a:xfrm>
            <a:off x="1459831" y="2775040"/>
            <a:ext cx="2999873" cy="589280"/>
          </a:xfrm>
          <a:prstGeom prst="roundRect">
            <a:avLst>
              <a:gd name="adj" fmla="val 16667"/>
            </a:avLst>
          </a:prstGeom>
          <a:noFill/>
          <a:ln w="28575" cap="flat" cmpd="sng">
            <a:solidFill>
              <a:srgbClr val="5EB9C2"/>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200" i="0" u="none" strike="noStrike" cap="none" dirty="0">
                <a:solidFill>
                  <a:srgbClr val="000000"/>
                </a:solidFill>
                <a:latin typeface="Open Sans" panose="020B0604020202020204" charset="0"/>
                <a:ea typeface="Open Sans" panose="020B0604020202020204" charset="0"/>
                <a:cs typeface="Open Sans" panose="020B0604020202020204" charset="0"/>
                <a:sym typeface="Arial"/>
              </a:rPr>
              <a:t>Local Connections</a:t>
            </a:r>
            <a:endParaRPr sz="220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13" name="Google Shape;1378;p50">
            <a:extLst>
              <a:ext uri="{FF2B5EF4-FFF2-40B4-BE49-F238E27FC236}">
                <a16:creationId xmlns:a16="http://schemas.microsoft.com/office/drawing/2014/main" id="{C8EB35C3-2EE7-4F32-B65D-7384EB200184}"/>
              </a:ext>
            </a:extLst>
          </p:cNvPr>
          <p:cNvSpPr/>
          <p:nvPr/>
        </p:nvSpPr>
        <p:spPr>
          <a:xfrm>
            <a:off x="1459831" y="4250962"/>
            <a:ext cx="2999867" cy="589280"/>
          </a:xfrm>
          <a:prstGeom prst="roundRect">
            <a:avLst>
              <a:gd name="adj" fmla="val 16667"/>
            </a:avLst>
          </a:prstGeom>
          <a:noFill/>
          <a:ln w="28575" cap="flat" cmpd="sng">
            <a:solidFill>
              <a:srgbClr val="5EB9C2"/>
            </a:solidFill>
            <a:prstDash val="dash"/>
            <a:miter lim="800000"/>
            <a:headEnd type="none" w="sm" len="sm"/>
            <a:tailEnd type="none" w="sm" len="sm"/>
          </a:ln>
        </p:spPr>
        <p:txBody>
          <a:bodyPr spcFirstLastPara="1" wrap="square" lIns="91425" tIns="45700" rIns="91425" bIns="45700" anchor="ctr" anchorCtr="0">
            <a:noAutofit/>
          </a:bodyPr>
          <a:lstStyle/>
          <a:p>
            <a:pPr algn="ctr">
              <a:buSzPts val="2000"/>
            </a:pPr>
            <a:r>
              <a:rPr lang="en-IN" sz="2200" dirty="0">
                <a:latin typeface="Open Sans" panose="020B0604020202020204" charset="0"/>
                <a:ea typeface="Open Sans" panose="020B0604020202020204" charset="0"/>
                <a:cs typeface="Open Sans" panose="020B0604020202020204" charset="0"/>
              </a:rPr>
              <a:t>Layering</a:t>
            </a:r>
          </a:p>
        </p:txBody>
      </p:sp>
      <p:sp>
        <p:nvSpPr>
          <p:cNvPr id="14" name="Google Shape;1379;p50">
            <a:extLst>
              <a:ext uri="{FF2B5EF4-FFF2-40B4-BE49-F238E27FC236}">
                <a16:creationId xmlns:a16="http://schemas.microsoft.com/office/drawing/2014/main" id="{086D9A26-A680-422D-9BC8-C983A59CD496}"/>
              </a:ext>
            </a:extLst>
          </p:cNvPr>
          <p:cNvSpPr/>
          <p:nvPr/>
        </p:nvSpPr>
        <p:spPr>
          <a:xfrm>
            <a:off x="1459831" y="5779679"/>
            <a:ext cx="2999863" cy="589280"/>
          </a:xfrm>
          <a:prstGeom prst="roundRect">
            <a:avLst>
              <a:gd name="adj" fmla="val 16667"/>
            </a:avLst>
          </a:prstGeom>
          <a:solidFill>
            <a:schemeClr val="bg1">
              <a:lumMod val="85000"/>
            </a:schemeClr>
          </a:solidFill>
          <a:ln w="28575" cap="flat" cmpd="sng">
            <a:solidFill>
              <a:srgbClr val="5EB9C2"/>
            </a:solidFill>
            <a:prstDash val="dash"/>
            <a:miter lim="800000"/>
            <a:headEnd type="none" w="sm" len="sm"/>
            <a:tailEnd type="none" w="sm" len="sm"/>
          </a:ln>
        </p:spPr>
        <p:txBody>
          <a:bodyPr spcFirstLastPara="1" wrap="square" lIns="91425" tIns="45700" rIns="91425" bIns="45700" anchor="ctr" anchorCtr="0">
            <a:noAutofit/>
          </a:bodyPr>
          <a:lstStyle/>
          <a:p>
            <a:pPr algn="ctr">
              <a:buSzPts val="2000"/>
            </a:pPr>
            <a:r>
              <a:rPr lang="en-IN" sz="2200" b="1" dirty="0">
                <a:solidFill>
                  <a:srgbClr val="595959"/>
                </a:solidFill>
                <a:latin typeface="Open Sans"/>
                <a:ea typeface="Open Sans"/>
                <a:cs typeface="Open Sans"/>
                <a:sym typeface="Open Sans"/>
              </a:rPr>
              <a:t>Spatial Invariance</a:t>
            </a:r>
          </a:p>
        </p:txBody>
      </p:sp>
      <p:cxnSp>
        <p:nvCxnSpPr>
          <p:cNvPr id="15" name="Google Shape;1380;p50">
            <a:extLst>
              <a:ext uri="{FF2B5EF4-FFF2-40B4-BE49-F238E27FC236}">
                <a16:creationId xmlns:a16="http://schemas.microsoft.com/office/drawing/2014/main" id="{F8AA1A30-4E4F-4476-9256-E388049D2E32}"/>
              </a:ext>
            </a:extLst>
          </p:cNvPr>
          <p:cNvCxnSpPr>
            <a:cxnSpLocks/>
            <a:stCxn id="12" idx="2"/>
          </p:cNvCxnSpPr>
          <p:nvPr/>
        </p:nvCxnSpPr>
        <p:spPr>
          <a:xfrm>
            <a:off x="2959768" y="3364320"/>
            <a:ext cx="0" cy="886642"/>
          </a:xfrm>
          <a:prstGeom prst="straightConnector1">
            <a:avLst/>
          </a:prstGeom>
          <a:noFill/>
          <a:ln w="19050" cap="flat" cmpd="sng">
            <a:solidFill>
              <a:srgbClr val="5EB9C2"/>
            </a:solidFill>
            <a:prstDash val="dash"/>
            <a:miter lim="800000"/>
            <a:headEnd type="none" w="sm" len="sm"/>
            <a:tailEnd type="none" w="sm" len="sm"/>
          </a:ln>
        </p:spPr>
      </p:cxnSp>
      <p:cxnSp>
        <p:nvCxnSpPr>
          <p:cNvPr id="16" name="Google Shape;1381;p50">
            <a:extLst>
              <a:ext uri="{FF2B5EF4-FFF2-40B4-BE49-F238E27FC236}">
                <a16:creationId xmlns:a16="http://schemas.microsoft.com/office/drawing/2014/main" id="{F566C521-FD94-4160-B6BC-408CD72F0A96}"/>
              </a:ext>
            </a:extLst>
          </p:cNvPr>
          <p:cNvCxnSpPr>
            <a:cxnSpLocks/>
          </p:cNvCxnSpPr>
          <p:nvPr/>
        </p:nvCxnSpPr>
        <p:spPr>
          <a:xfrm>
            <a:off x="2959768" y="4840379"/>
            <a:ext cx="0" cy="939300"/>
          </a:xfrm>
          <a:prstGeom prst="straightConnector1">
            <a:avLst/>
          </a:prstGeom>
          <a:noFill/>
          <a:ln w="19050" cap="flat" cmpd="sng">
            <a:solidFill>
              <a:srgbClr val="5EB9C2"/>
            </a:solidFill>
            <a:prstDash val="dash"/>
            <a:miter lim="800000"/>
            <a:headEnd type="none" w="sm" len="sm"/>
            <a:tailEnd type="none" w="sm" len="sm"/>
          </a:ln>
        </p:spPr>
      </p:cxnSp>
      <p:pic>
        <p:nvPicPr>
          <p:cNvPr id="3" name="Picture 2">
            <a:extLst>
              <a:ext uri="{FF2B5EF4-FFF2-40B4-BE49-F238E27FC236}">
                <a16:creationId xmlns:a16="http://schemas.microsoft.com/office/drawing/2014/main" id="{801FA405-57B9-4933-BA89-4E4363DBAAFF}"/>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8063226" y="774051"/>
            <a:ext cx="5892769" cy="5005628"/>
          </a:xfrm>
          <a:prstGeom prst="rect">
            <a:avLst/>
          </a:prstGeom>
        </p:spPr>
      </p:pic>
      <p:sp>
        <p:nvSpPr>
          <p:cNvPr id="4" name="Rectangle: Rounded Corners 3">
            <a:extLst>
              <a:ext uri="{FF2B5EF4-FFF2-40B4-BE49-F238E27FC236}">
                <a16:creationId xmlns:a16="http://schemas.microsoft.com/office/drawing/2014/main" id="{3FC69166-CB54-4DF5-A8F0-2A0096157CCE}"/>
              </a:ext>
            </a:extLst>
          </p:cNvPr>
          <p:cNvSpPr/>
          <p:nvPr/>
        </p:nvSpPr>
        <p:spPr>
          <a:xfrm>
            <a:off x="7229352" y="526115"/>
            <a:ext cx="7560516" cy="5342021"/>
          </a:xfrm>
          <a:prstGeom prst="roundRect">
            <a:avLst>
              <a:gd name="adj" fmla="val 9760"/>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36988941"/>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3012</TotalTime>
  <Words>2353</Words>
  <Application>Microsoft Office PowerPoint</Application>
  <PresentationFormat>Custom</PresentationFormat>
  <Paragraphs>1000</Paragraphs>
  <Slides>43</Slides>
  <Notes>38</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51" baseType="lpstr">
      <vt:lpstr>Open Sans</vt:lpstr>
      <vt:lpstr>Arial</vt:lpstr>
      <vt:lpstr>Calibri</vt:lpstr>
      <vt:lpstr>Open Sans ExtraBold</vt:lpstr>
      <vt:lpstr>Wingdings</vt:lpstr>
      <vt:lpstr>Noto Sans Symbols</vt:lpstr>
      <vt:lpstr>Office Theme</vt:lpstr>
      <vt:lpstr>方程式</vt:lpstr>
      <vt:lpstr>PowerPoint Presentation</vt:lpstr>
      <vt:lpstr>PowerPoint Presentation</vt:lpstr>
      <vt:lpstr>PowerPoint Presentation</vt:lpstr>
      <vt:lpstr>PowerPoint Presentation</vt:lpstr>
      <vt:lpstr>Human Visual and CNN</vt:lpstr>
      <vt:lpstr>History of CNN</vt:lpstr>
      <vt:lpstr>The Core Idea Behind CNN</vt:lpstr>
      <vt:lpstr>The Core Idea Behind CNN</vt:lpstr>
      <vt:lpstr>The Core Idea Behind CNN</vt:lpstr>
      <vt:lpstr>Few Popular CNNs</vt:lpstr>
      <vt:lpstr>CNN Architectures</vt:lpstr>
      <vt:lpstr>CNN Applications</vt:lpstr>
      <vt:lpstr>PowerPoint Presentation</vt:lpstr>
      <vt:lpstr>Learning an Image</vt:lpstr>
      <vt:lpstr>The Convolutional Layer</vt:lpstr>
      <vt:lpstr>The Convolution Operation</vt:lpstr>
      <vt:lpstr>The Convolution Operation</vt:lpstr>
      <vt:lpstr>The Convolution Operation</vt:lpstr>
      <vt:lpstr>The Convolution Operation</vt:lpstr>
      <vt:lpstr>The Convolution Operation</vt:lpstr>
      <vt:lpstr>RGB Images</vt:lpstr>
      <vt:lpstr>CNN</vt:lpstr>
      <vt:lpstr>PowerPoint Presentation</vt:lpstr>
      <vt:lpstr>Pooling Layer</vt:lpstr>
      <vt:lpstr>Pooling Layer</vt:lpstr>
      <vt:lpstr>The CNN Architecture</vt:lpstr>
      <vt:lpstr>The CNN Architecture</vt:lpstr>
      <vt:lpstr>PowerPoint Presentation</vt:lpstr>
      <vt:lpstr>Convolution vs. Fully-Connected Networks</vt:lpstr>
      <vt:lpstr>Fewer Parameters</vt:lpstr>
      <vt:lpstr>Fewer Parameters</vt:lpstr>
      <vt:lpstr>PowerPoint Presentation</vt:lpstr>
      <vt:lpstr>Multilayered CNN</vt:lpstr>
      <vt:lpstr>Deep CNN: Example</vt:lpstr>
      <vt:lpstr>Deeper Is Better</vt:lpstr>
      <vt:lpstr>PowerPoint Presentation</vt:lpstr>
      <vt:lpstr>PowerPoint Presentation</vt:lpstr>
      <vt:lpstr>PowerPoint Presentation</vt:lpstr>
      <vt:lpstr>PowerPoint Presentation</vt:lpstr>
      <vt:lpstr>PowerPoint Presentation</vt:lpstr>
      <vt:lpstr>PowerPoint Presentation</vt:lpstr>
      <vt:lpstr>Image Classification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Shanthi L.M DSA</dc:creator>
  <cp:lastModifiedBy>Atul Kumar Singh</cp:lastModifiedBy>
  <cp:revision>125</cp:revision>
  <dcterms:created xsi:type="dcterms:W3CDTF">2016-09-03T17:46:52Z</dcterms:created>
  <dcterms:modified xsi:type="dcterms:W3CDTF">2019-11-28T11:52:53Z</dcterms:modified>
</cp:coreProperties>
</file>